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69" r:id="rId4"/>
    <p:sldId id="270" r:id="rId5"/>
    <p:sldId id="268" r:id="rId6"/>
    <p:sldId id="271" r:id="rId7"/>
    <p:sldId id="273" r:id="rId8"/>
    <p:sldId id="275" r:id="rId9"/>
    <p:sldId id="27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FF99"/>
    <a:srgbClr val="CCFF66"/>
    <a:srgbClr val="66FF33"/>
    <a:srgbClr val="FFFF66"/>
    <a:srgbClr val="FF99CC"/>
    <a:srgbClr val="FF9999"/>
    <a:srgbClr val="FF6699"/>
    <a:srgbClr val="00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74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249CE-6515-4BC6-86FE-432950361B49}" type="datetimeFigureOut">
              <a:rPr lang="ru-RU" smtClean="0"/>
              <a:pPr>
                <a:defRPr/>
              </a:pPr>
              <a:t>14.4.20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7FE193-0940-41FB-BE47-7E1128E6DC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8B19AB-3F50-4CEA-83B2-6EBEE91A1EDA}" type="datetimeFigureOut">
              <a:rPr lang="ru-RU" smtClean="0"/>
              <a:pPr>
                <a:defRPr/>
              </a:pPr>
              <a:t>14.4.20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495252-B7E0-49CC-A6D6-E030C3D0DA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6363E0-E88B-425D-AF52-54BF467EE909}" type="datetimeFigureOut">
              <a:rPr lang="ru-RU" smtClean="0"/>
              <a:pPr>
                <a:defRPr/>
              </a:pPr>
              <a:t>14.4.20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D16346-EF1C-4921-9F9E-1B26588524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CAEB19-9EE4-4C5A-90C2-D2244B9B01A6}" type="datetimeFigureOut">
              <a:rPr lang="ru-RU" smtClean="0"/>
              <a:pPr>
                <a:defRPr/>
              </a:pPr>
              <a:t>14.4.20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34BCCE-25F6-41B3-A87D-4E1951BBE6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FDCE2B-D9A1-453A-8D6B-DE0063B76A3B}" type="datetimeFigureOut">
              <a:rPr lang="ru-RU" smtClean="0"/>
              <a:pPr>
                <a:defRPr/>
              </a:pPr>
              <a:t>14.4.20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E87B34-8D4B-4696-A44C-E14F491734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424D67-2C30-425B-96C8-E37063809EFF}" type="datetimeFigureOut">
              <a:rPr lang="ru-RU" smtClean="0"/>
              <a:pPr>
                <a:defRPr/>
              </a:pPr>
              <a:t>14.4.20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D0A8A6-1E43-4B9E-9BE8-6A427D78DE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052407-D4B9-47F1-B36F-C92CB3EA8EEF}" type="datetimeFigureOut">
              <a:rPr lang="ru-RU" smtClean="0"/>
              <a:pPr>
                <a:defRPr/>
              </a:pPr>
              <a:t>14.4.20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E0EB5-20D8-447D-893F-F4BAFAD042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E91B0B-6053-4FBB-B32B-8AC7763EAF85}" type="datetimeFigureOut">
              <a:rPr lang="ru-RU" smtClean="0"/>
              <a:pPr>
                <a:defRPr/>
              </a:pPr>
              <a:t>14.4.20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4E0912-73C7-4282-9DF8-0F6F0B0EE3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6F8E2B-ED7E-42C5-9ACB-7CCAE06328B4}" type="datetimeFigureOut">
              <a:rPr lang="ru-RU" smtClean="0"/>
              <a:pPr>
                <a:defRPr/>
              </a:pPr>
              <a:t>14.4.20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A96E1-A791-469A-ABFF-8DC33A975D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24644B-ED85-4607-A371-86DACEA85B80}" type="datetimeFigureOut">
              <a:rPr lang="ru-RU" smtClean="0"/>
              <a:pPr>
                <a:defRPr/>
              </a:pPr>
              <a:t>14.4.20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A722A8-6B28-4ADC-AABA-23BEA06838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FEF52F-10C6-4765-B242-28F73084D327}" type="datetimeFigureOut">
              <a:rPr lang="ru-RU" smtClean="0"/>
              <a:pPr>
                <a:defRPr/>
              </a:pPr>
              <a:t>14.4.20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85E22-0347-4C69-9FDD-7D989F2DD1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DDCE3CD-BD67-4B0C-AB0D-2AEB4CD87AF9}" type="datetimeFigureOut">
              <a:rPr lang="ru-RU" smtClean="0"/>
              <a:pPr>
                <a:defRPr/>
              </a:pPr>
              <a:t>14.4.20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E09AB38-95A7-41C8-B620-0F2016315B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11.pn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0;&#1076;&#1084;&#1080;&#1085;&#1080;&#1089;&#1090;&#1088;&#1072;&#1090;&#1086;&#1088;\Desktop\VID-20200411-WA0051.wmv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FF99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 descr="J:\комп\диск Д\МОИ ДОКУМЕНТЫ\Л.Е.В\ДЛЯ МЕНЯ\для презентации\5503c526897d542434f654fb0c72374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3480557">
            <a:off x="-566738" y="-217487"/>
            <a:ext cx="3438525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5" descr="J:\комп\диск Д\МОИ ДОКУМЕНТЫ\Л.Е.В\ДЛЯ МЕНЯ\для презентации\2bce9ba163367c7d5ebc7e4dc87c73f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8857460">
            <a:off x="755650" y="0"/>
            <a:ext cx="808038" cy="237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3" descr="J:\комп\диск Д\МОИ ДОКУМЕНТЫ\Л.Е.В\ДЛЯ МЕНЯ\для презентации\0_8bcb3_d23946e6_X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1775" y="0"/>
            <a:ext cx="256222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16" descr="J:\комп\диск Д\Картинки\картинки для ПАСХИ\4edd675cf7ec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27763" y="404813"/>
            <a:ext cx="3297237" cy="384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8" descr="0_771ed_d5a34a9f_X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052513"/>
            <a:ext cx="183673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2987675" y="333375"/>
            <a:ext cx="32400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3600" dirty="0"/>
          </a:p>
        </p:txBody>
      </p:sp>
      <p:sp>
        <p:nvSpPr>
          <p:cNvPr id="13320" name="WordArt 8"/>
          <p:cNvSpPr>
            <a:spLocks noChangeArrowheads="1" noChangeShapeType="1" noTextEdit="1"/>
          </p:cNvSpPr>
          <p:nvPr/>
        </p:nvSpPr>
        <p:spPr bwMode="auto">
          <a:xfrm>
            <a:off x="1928794" y="285728"/>
            <a:ext cx="4786346" cy="114300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806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Вербное воскресенье</a:t>
            </a:r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chemeClr val="hlink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3321" name="Picture 21" descr="0_7e890_f6e01fa5_XL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4652963"/>
            <a:ext cx="32766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857488" y="1571612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00364" y="1571612"/>
            <a:ext cx="30003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Дети поздравляют с Вербным воскресением,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На сердце пусть всем будет хорошо,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Пусть близится желаний исполнение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И жизни светлой, чистой и большой.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3438" y="4929198"/>
            <a:ext cx="288239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Автор: Прусс А.Ю.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подготовительная группа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«Теремок»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#</a:t>
            </a:r>
            <a:r>
              <a:rPr lang="ru-RU" dirty="0" err="1" smtClean="0">
                <a:solidFill>
                  <a:srgbClr val="002060"/>
                </a:solidFill>
              </a:rPr>
              <a:t>сидимдома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CC"/>
            </a:gs>
            <a:gs pos="100000">
              <a:srgbClr val="FFFF00"/>
            </a:gs>
          </a:gsLst>
          <a:path path="rect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12" descr="J:\комп\диск Д\Картинки\картинки для ПАСХИ\4306984-thum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36888"/>
            <a:ext cx="1901825" cy="382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AehTLIeU8M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32" y="1000108"/>
            <a:ext cx="2670525" cy="4000231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Рисунок 9" descr="w6oqCGZ_Gd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1000108"/>
            <a:ext cx="2670721" cy="4000528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5643570" y="528638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   МАТВЕЙ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0298" y="528638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  ФАДДЕЙ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8c9a851ace04fa16e0dd71e6774077d5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8986" y="214290"/>
            <a:ext cx="1905013" cy="1428760"/>
          </a:xfrm>
          <a:prstGeom prst="rect">
            <a:avLst/>
          </a:prstGeom>
        </p:spPr>
      </p:pic>
      <p:pic>
        <p:nvPicPr>
          <p:cNvPr id="14338" name="Picture 4" descr="willow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779815">
            <a:off x="250825" y="836613"/>
            <a:ext cx="1773238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CC"/>
            </a:gs>
            <a:gs pos="100000">
              <a:srgbClr val="FFFF00"/>
            </a:gs>
          </a:gsLst>
          <a:path path="rect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12" descr="J:\комп\диск Д\Картинки\картинки для ПАСХИ\4306984-thum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36888"/>
            <a:ext cx="1901825" cy="382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643570" y="528638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    КИРИЛЛ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0298" y="528638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   КОСТЯ Г.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IMG-20200410-WA006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0" y="857232"/>
            <a:ext cx="2946818" cy="39290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 descr="IMG-20200412-WA010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380" y="833420"/>
            <a:ext cx="3000396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38" name="Picture 4" descr="willo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779815">
            <a:off x="250825" y="836613"/>
            <a:ext cx="1773238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8c9a851ace04fa16e0dd71e6774077d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38986" y="214290"/>
            <a:ext cx="1905013" cy="142876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CC"/>
            </a:gs>
            <a:gs pos="100000">
              <a:srgbClr val="FFFF00"/>
            </a:gs>
          </a:gsLst>
          <a:path path="rect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643570" y="528638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     КОСТЯ  К.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0298" y="528638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    ДЕНИС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3" name="Рисунок 12" descr="КОСТ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346" y="785794"/>
            <a:ext cx="2714430" cy="4402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ДЕНИС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785794"/>
            <a:ext cx="3321868" cy="4429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8c9a851ace04fa16e0dd71e6774077d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29487" y="214290"/>
            <a:ext cx="1714512" cy="1285884"/>
          </a:xfrm>
          <a:prstGeom prst="rect">
            <a:avLst/>
          </a:prstGeom>
        </p:spPr>
      </p:pic>
      <p:pic>
        <p:nvPicPr>
          <p:cNvPr id="14339" name="Picture 12" descr="J:\комп\диск Д\Картинки\картинки для ПАСХИ\4306984-thumb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036888"/>
            <a:ext cx="1901825" cy="382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4" descr="willow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779815">
            <a:off x="250825" y="836613"/>
            <a:ext cx="1773238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CC"/>
            </a:gs>
            <a:gs pos="100000">
              <a:srgbClr val="FFFF00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555875" y="1412875"/>
            <a:ext cx="424815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dirty="0"/>
          </a:p>
        </p:txBody>
      </p:sp>
      <p:pic>
        <p:nvPicPr>
          <p:cNvPr id="6" name="Рисунок 5" descr="ДАНИЛ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9" y="710518"/>
            <a:ext cx="3286148" cy="5004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2" name="Picture 16" descr="J:\комп\диск Д\Картинки\картинки для ПАСХИ\0_827bc_a6b6161f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3466" y="3857628"/>
            <a:ext cx="257053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АРТЕМ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9" y="714356"/>
            <a:ext cx="3750496" cy="5000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8c9a851ace04fa16e0dd71e6774077d5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7166"/>
            <a:ext cx="1333510" cy="10001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28728" y="6143644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АРТЕМ С.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57884" y="6215082"/>
            <a:ext cx="1011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ДАНИЛ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CC"/>
            </a:gs>
            <a:gs pos="100000">
              <a:srgbClr val="FFFF00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555875" y="1412875"/>
            <a:ext cx="424815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СТЕП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28605"/>
            <a:ext cx="3000396" cy="53340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ДАРИН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4" y="416478"/>
            <a:ext cx="3571900" cy="54185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2" name="Picture 16" descr="J:\комп\диск Д\Картинки\картинки для ПАСХИ\0_827bc_a6b6161f_X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13055" y="3182938"/>
            <a:ext cx="2830945" cy="267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8c9a851ace04fa16e0dd71e6774077d5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7166"/>
            <a:ext cx="1333510" cy="10001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28728" y="6143644"/>
            <a:ext cx="973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СТЕПА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5008" y="607220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 ДАРИНА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CC"/>
            </a:gs>
            <a:gs pos="100000">
              <a:srgbClr val="FFFF00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555875" y="1412875"/>
            <a:ext cx="424815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МИР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1" y="1285861"/>
            <a:ext cx="4429156" cy="392909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Рисунок 5" descr="s0r2bhBnW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1285860"/>
            <a:ext cx="3000378" cy="4000504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5362" name="Picture 16" descr="J:\комп\диск Д\Картинки\картинки для ПАСХИ\0_827bc_a6b6161f_X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36945" y="4286256"/>
            <a:ext cx="2007055" cy="189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8c9a851ace04fa16e0dd71e6774077d5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357166"/>
            <a:ext cx="1714513" cy="12858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71604" y="5500702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МИРА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00760" y="5500702"/>
            <a:ext cx="112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САША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CC"/>
            </a:gs>
            <a:gs pos="100000">
              <a:srgbClr val="FFFF00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555875" y="1412875"/>
            <a:ext cx="424815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dirty="0"/>
          </a:p>
        </p:txBody>
      </p:sp>
      <p:pic>
        <p:nvPicPr>
          <p:cNvPr id="7" name="Рисунок 6" descr="8c9a851ace04fa16e0dd71e6774077d5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57166"/>
            <a:ext cx="2476519" cy="18573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00430" y="6215082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    АРТЕМ Б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5362" name="Picture 16" descr="J:\комп\диск Д\Картинки\картинки для ПАСХИ\0_827bc_a6b6161f_X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17429" y="3143248"/>
            <a:ext cx="332657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VID-20200411-WA005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857488" y="500042"/>
            <a:ext cx="3176598" cy="5775633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7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CC"/>
            </a:gs>
            <a:gs pos="100000">
              <a:srgbClr val="FFFF00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555875" y="1412875"/>
            <a:ext cx="424815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Используемые источники</a:t>
            </a:r>
          </a:p>
          <a:p>
            <a:pPr algn="ctr"/>
            <a:endParaRPr lang="ru-RU" dirty="0"/>
          </a:p>
        </p:txBody>
      </p:sp>
      <p:pic>
        <p:nvPicPr>
          <p:cNvPr id="4" name="Picture 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00156"/>
            <a:ext cx="4500594" cy="647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16" descr="J:\комп\диск Д\Картинки\картинки для ПАСХИ\0_827bc_a6b6161f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4625" y="3182938"/>
            <a:ext cx="3889375" cy="367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878</TotalTime>
  <Words>56</Words>
  <Application>Microsoft Office PowerPoint</Application>
  <PresentationFormat>Экран (4:3)</PresentationFormat>
  <Paragraphs>23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BEST</cp:lastModifiedBy>
  <cp:revision>74</cp:revision>
  <dcterms:created xsi:type="dcterms:W3CDTF">2015-03-17T08:05:45Z</dcterms:created>
  <dcterms:modified xsi:type="dcterms:W3CDTF">2020-04-14T15:08:00Z</dcterms:modified>
</cp:coreProperties>
</file>