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9" r:id="rId4"/>
    <p:sldId id="270" r:id="rId5"/>
    <p:sldId id="268" r:id="rId6"/>
    <p:sldId id="271" r:id="rId7"/>
    <p:sldId id="273" r:id="rId8"/>
    <p:sldId id="275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99"/>
    <a:srgbClr val="CCFF66"/>
    <a:srgbClr val="66FF33"/>
    <a:srgbClr val="FFFF66"/>
    <a:srgbClr val="FF99CC"/>
    <a:srgbClr val="FF9999"/>
    <a:srgbClr val="FF6699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249CE-6515-4BC6-86FE-432950361B49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FE193-0940-41FB-BE47-7E1128E6DC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B19AB-3F50-4CEA-83B2-6EBEE91A1EDA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95252-B7E0-49CC-A6D6-E030C3D0D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363E0-E88B-425D-AF52-54BF467EE909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16346-EF1C-4921-9F9E-1B2658852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AEB19-9EE4-4C5A-90C2-D2244B9B01A6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4BCCE-25F6-41B3-A87D-4E1951BB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DCE2B-D9A1-453A-8D6B-DE0063B76A3B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87B34-8D4B-4696-A44C-E14F491734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24D67-2C30-425B-96C8-E37063809EFF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0A8A6-1E43-4B9E-9BE8-6A427D78D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52407-D4B9-47F1-B36F-C92CB3EA8EEF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0EB5-20D8-447D-893F-F4BAFAD04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91B0B-6053-4FBB-B32B-8AC7763EAF85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E0912-73C7-4282-9DF8-0F6F0B0EE3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F8E2B-ED7E-42C5-9ACB-7CCAE06328B4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A96E1-A791-469A-ABFF-8DC33A975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4644B-ED85-4607-A371-86DACEA85B80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722A8-6B28-4ADC-AABA-23BEA0683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EF52F-10C6-4765-B242-28F73084D327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85E22-0347-4C69-9FDD-7D989F2DD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CE3CD-BD67-4B0C-AB0D-2AEB4CD87AF9}" type="datetimeFigureOut">
              <a:rPr lang="ru-RU" smtClean="0"/>
              <a:pPr>
                <a:defRPr/>
              </a:pPr>
              <a:t>14.4.20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09AB38-95A7-41C8-B620-0F2016315B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Desktop\VID-20200411-WA0051.wm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J:\комп\диск Д\МОИ ДОКУМЕНТЫ\Л.Е.В\ДЛЯ МЕНЯ\для презентации\5503c526897d542434f654fb0c7237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80557">
            <a:off x="-566738" y="-217487"/>
            <a:ext cx="34385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J:\комп\диск Д\МОИ ДОКУМЕНТЫ\Л.Е.В\ДЛЯ МЕНЯ\для презентации\2bce9ba163367c7d5ebc7e4dc87c73f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57460">
            <a:off x="755650" y="0"/>
            <a:ext cx="80803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J:\комп\диск Д\МОИ ДОКУМЕНТЫ\Л.Е.В\ДЛЯ МЕНЯ\для презентации\0_8bcb3_d23946e6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0"/>
            <a:ext cx="2562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6" descr="J:\комп\диск Д\Картинки\картинки для ПАСХИ\4edd675cf7e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04813"/>
            <a:ext cx="329723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0_771ed_d5a34a9f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513"/>
            <a:ext cx="18367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87675" y="333375"/>
            <a:ext cx="3240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dirty="0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928794" y="285728"/>
            <a:ext cx="4786346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0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Вербное воскресенье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21" name="Picture 21" descr="0_7e890_f6e01fa5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2963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488" y="157161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1571612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Дети поздравляют с Вербным воскресением,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сердце пусть всем будет хорошо,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Пусть близится желаний исполнение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жизни светлой, чистой и большой.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4929198"/>
            <a:ext cx="28823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Прусс А.Ю.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подготовительная группа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«Теремок»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err="1" smtClean="0">
                <a:solidFill>
                  <a:srgbClr val="002060"/>
                </a:solidFill>
              </a:rPr>
              <a:t>сидимдома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2" descr="J:\комп\диск Д\Картинки\картинки для ПАСХИ\4306984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6888"/>
            <a:ext cx="19018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ehTLIeU8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000108"/>
            <a:ext cx="2670525" cy="40002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w6oqCGZ_G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000108"/>
            <a:ext cx="2670721" cy="40005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43570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МАТВЕЙ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ФАДДЕЙ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8c9a851ace04fa16e0dd71e6774077d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8986" y="214290"/>
            <a:ext cx="1905013" cy="1428760"/>
          </a:xfrm>
          <a:prstGeom prst="rect">
            <a:avLst/>
          </a:prstGeom>
        </p:spPr>
      </p:pic>
      <p:pic>
        <p:nvPicPr>
          <p:cNvPr id="14338" name="Picture 4" descr="will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9815">
            <a:off x="250825" y="836613"/>
            <a:ext cx="17732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2" descr="J:\комп\диск Д\Картинки\картинки для ПАСХИ\4306984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6888"/>
            <a:ext cx="19018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43570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КИРИЛЛ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КОСТЯ 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IMG-20200410-WA0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857232"/>
            <a:ext cx="294681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-20200412-WA01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833420"/>
            <a:ext cx="300039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4" descr="wil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9815">
            <a:off x="250825" y="836613"/>
            <a:ext cx="17732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c9a851ace04fa16e0dd71e6774077d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8986" y="214290"/>
            <a:ext cx="1905013" cy="14287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3570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КОСТЯ  К.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2863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ДЕНИС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КОСТ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46" y="785794"/>
            <a:ext cx="2714430" cy="440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ДЕН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785794"/>
            <a:ext cx="332186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c9a851ace04fa16e0dd71e6774077d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487" y="214290"/>
            <a:ext cx="1714512" cy="1285884"/>
          </a:xfrm>
          <a:prstGeom prst="rect">
            <a:avLst/>
          </a:prstGeom>
        </p:spPr>
      </p:pic>
      <p:pic>
        <p:nvPicPr>
          <p:cNvPr id="14339" name="Picture 12" descr="J:\комп\диск Д\Картинки\картинки для ПАСХИ\4306984-thum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36888"/>
            <a:ext cx="190182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will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9815">
            <a:off x="250825" y="836613"/>
            <a:ext cx="17732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55875" y="1412875"/>
            <a:ext cx="4248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ДАН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710518"/>
            <a:ext cx="3286148" cy="500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16" descr="J:\комп\диск Д\Картинки\картинки для ПАСХИ\0_827bc_a6b616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466" y="3857628"/>
            <a:ext cx="25705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РТ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714356"/>
            <a:ext cx="375049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8c9a851ace04fa16e0dd71e6774077d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66"/>
            <a:ext cx="1333510" cy="1000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АРТЕМ С.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621508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ДАНИЛ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55875" y="1412875"/>
            <a:ext cx="4248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СТЕ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5"/>
            <a:ext cx="3000396" cy="5334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ДАР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6478"/>
            <a:ext cx="3571900" cy="541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16" descr="J:\комп\диск Д\Картинки\картинки для ПАСХИ\0_827bc_a6b6161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055" y="3182938"/>
            <a:ext cx="2830945" cy="267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c9a851ace04fa16e0dd71e6774077d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66"/>
            <a:ext cx="1333510" cy="1000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6143644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СТЕПА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ДАРИНА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55875" y="1412875"/>
            <a:ext cx="4248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МИ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285861"/>
            <a:ext cx="4429156" cy="392909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s0r2bhBnW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3000378" cy="400050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2" name="Picture 16" descr="J:\комп\диск Д\Картинки\картинки для ПАСХИ\0_827bc_a6b6161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6945" y="4286256"/>
            <a:ext cx="2007055" cy="189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c9a851ace04fa16e0dd71e6774077d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57166"/>
            <a:ext cx="1714513" cy="1285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МИРА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5500702"/>
            <a:ext cx="11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САША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55875" y="1412875"/>
            <a:ext cx="4248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8c9a851ace04fa16e0dd71e6774077d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7166"/>
            <a:ext cx="2476519" cy="1857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0430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АРТЕМ 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2" name="Picture 16" descr="J:\комп\диск Д\Картинки\картинки для ПАСХИ\0_827bc_a6b6161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7429" y="3143248"/>
            <a:ext cx="332657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VID-20200411-WA005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7488" y="500042"/>
            <a:ext cx="3176598" cy="577563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55875" y="1412875"/>
            <a:ext cx="4248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Используемые источники</a:t>
            </a:r>
          </a:p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156"/>
            <a:ext cx="4500594" cy="6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6" descr="J:\комп\диск Д\Картинки\картинки для ПАСХИ\0_827bc_a6b616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3182938"/>
            <a:ext cx="3889375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56</Words>
  <Application>Microsoft Office PowerPoint</Application>
  <PresentationFormat>Экран (4:3)</PresentationFormat>
  <Paragraphs>23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BEST</cp:lastModifiedBy>
  <cp:revision>74</cp:revision>
  <dcterms:created xsi:type="dcterms:W3CDTF">2015-03-17T08:05:45Z</dcterms:created>
  <dcterms:modified xsi:type="dcterms:W3CDTF">2020-04-14T15:08:00Z</dcterms:modified>
</cp:coreProperties>
</file>