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4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529B-6F0C-428B-B7A9-45F183FFA34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608D-2C08-4EA0-87B1-7D8195F73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529B-6F0C-428B-B7A9-45F183FFA34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608D-2C08-4EA0-87B1-7D8195F73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529B-6F0C-428B-B7A9-45F183FFA34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608D-2C08-4EA0-87B1-7D8195F73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529B-6F0C-428B-B7A9-45F183FFA34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608D-2C08-4EA0-87B1-7D8195F73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529B-6F0C-428B-B7A9-45F183FFA34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608D-2C08-4EA0-87B1-7D8195F73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529B-6F0C-428B-B7A9-45F183FFA34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608D-2C08-4EA0-87B1-7D8195F73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529B-6F0C-428B-B7A9-45F183FFA34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608D-2C08-4EA0-87B1-7D8195F73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529B-6F0C-428B-B7A9-45F183FFA34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608D-2C08-4EA0-87B1-7D8195F73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529B-6F0C-428B-B7A9-45F183FFA34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608D-2C08-4EA0-87B1-7D8195F73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529B-6F0C-428B-B7A9-45F183FFA34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608D-2C08-4EA0-87B1-7D8195F73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529B-6F0C-428B-B7A9-45F183FFA34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608D-2C08-4EA0-87B1-7D8195F73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6529B-6F0C-428B-B7A9-45F183FFA34A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B608D-2C08-4EA0-87B1-7D8195F73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МАДОУ – детский сад № 3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«Третье королевство»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572296" cy="20002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Уголок уединения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младшая группа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Ярушина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И.А.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Педагог-психолог: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Растихина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Е.С.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615475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ты устал от шума,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Можешь в уголок сходить,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кресле посидеть, подумать,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Юлу,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спиннер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покрутить.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Загрузки\20191115_143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4098540" y="1830757"/>
            <a:ext cx="6083266" cy="3421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5797568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Настроение поднять помогут ароматы: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Роза, персик и ваниль,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Яблоко и мята.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Загрузки\20191115_142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82212" y="1718457"/>
            <a:ext cx="6223043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2011354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в уголке мечтать,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мечты нарисовать!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Загрузки\20191115_14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357430"/>
            <a:ext cx="7213540" cy="4057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0618" cy="5869006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уголке уединенья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Зайчик беленький живет.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поднимет настроенье,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обнимет, и поймет!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Загрузки\20191115_143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79545" y="1735439"/>
            <a:ext cx="6300678" cy="3544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5797568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Близких мы не забываем,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Фотографии листаем!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Загрузки\20191115_143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94900" y="1948646"/>
            <a:ext cx="5969041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2940048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детская душа 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Сказку ощутила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Ей помогут в уголке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Пузыри из мыла!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D:\Загрузки\20191115_1430441,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00364" y="3214686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29246" cy="6011882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вдруг без настроенья</a:t>
            </a:r>
            <a:b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придете в детский сад</a:t>
            </a:r>
            <a:b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уголок уединенья загляните в тот же час,</a:t>
            </a:r>
            <a:b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хорошее настроение не покинет больше вас!!!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D:\Загрузки\20191115_143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83072" y="1603351"/>
            <a:ext cx="6349987" cy="3571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32972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полями, за лесами,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широкими морями,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открытом, видном месте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Стоит «Третье королевство»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ретье королевство\Desktop\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59" y="2786058"/>
            <a:ext cx="6488587" cy="3781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7472386" cy="401161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живут в нем ребятишки, 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девчонки, и мальчишки!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Дружно весело живут, 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играют, и поют!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Иногда бывает так, 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пришел ребенок в сад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Грустный, невеселый, злой…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«Что же делать нам с тобой?»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ретье королевство\Desktop\1568622622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643314"/>
            <a:ext cx="3076572" cy="2992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572613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Случай очень неприятный,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с утра уже понятно,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грустью справиться не смог – 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в этот уголок!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D:\Загрузки\20191115_1436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53987" y="1618121"/>
            <a:ext cx="6417514" cy="3609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6226196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Уголок уединенья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повышает настроенье!!!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ты не хочешь злиться,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Хочешь с другом помириться,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поможет без сомненья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Вам Коробка примиренья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Загрузки\20191115_142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286124"/>
            <a:ext cx="5643570" cy="3174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4900618" cy="542928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группе мы кричать не станем,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 баночку достанем.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сердитые слова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ней закроем навсегда!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Загрузки\20191115_143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50129" y="1936359"/>
            <a:ext cx="5586298" cy="3142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5440378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садик утром рано,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 приводит мама.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хотим с ней расставаться,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 куда же тут деваться?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в уголок сходить,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Своей маме позвонить.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Загрузки\20191115_143155.jpg"/>
          <p:cNvPicPr>
            <a:picLocks noChangeAspect="1" noChangeArrowheads="1"/>
          </p:cNvPicPr>
          <p:nvPr/>
        </p:nvPicPr>
        <p:blipFill>
          <a:blip r:embed="rId2" cstate="print"/>
          <a:srcRect l="21463" r="25083"/>
          <a:stretch>
            <a:fillRect/>
          </a:stretch>
        </p:blipFill>
        <p:spPr bwMode="auto">
          <a:xfrm>
            <a:off x="5143504" y="214290"/>
            <a:ext cx="3801675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96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МАДОУ – детский сад № 3 «Третье королевство»</vt:lpstr>
      <vt:lpstr>За полями, за лесами, За широкими морями, На открытом, видном месте  Стоит «Третье королевство» </vt:lpstr>
      <vt:lpstr>А живут в нем ребятишки,  И девчонки, и мальчишки! Дружно весело живут,  И играют, и поют!</vt:lpstr>
      <vt:lpstr>Иногда бывает так,  Что пришел ребенок в сад Грустный, невеселый, злой… «Что же делать нам с тобой?»</vt:lpstr>
      <vt:lpstr>Случай очень неприятный, Но с утра уже понятно, С грустью справиться не смог –  Нужно в этот уголок! </vt:lpstr>
      <vt:lpstr>Уголок уединенья повышает настроенье!!!</vt:lpstr>
      <vt:lpstr>Если ты не хочешь злиться, Хочешь с другом помириться, То поможет без сомненья Вам Коробка примиренья</vt:lpstr>
      <vt:lpstr>В группе мы кричать не станем, Лучше баночку достанем. Все сердитые слова В ней закроем навсегда!</vt:lpstr>
      <vt:lpstr>В садик утром рано, нас приводит мама. Не хотим с ней расставаться, Ну куда же тут деваться? Можно в уголок сходить, Своей маме позвонить.</vt:lpstr>
      <vt:lpstr>Если ты устал от шума, Можешь в уголок сходить, В кресле посидеть, подумать, Юлу, спиннер покрутить.</vt:lpstr>
      <vt:lpstr>Настроение поднять помогут ароматы: Роза, персик и ваниль, Яблоко и мята.</vt:lpstr>
      <vt:lpstr>Можно в уголке мечтать, И мечты нарисовать!</vt:lpstr>
      <vt:lpstr>В уголке уединенья Зайчик беленький живет. Он поднимет настроенье, И обнимет, и поймет!</vt:lpstr>
      <vt:lpstr>Близких мы не забываем, Фотографии листаем!</vt:lpstr>
      <vt:lpstr>Чтобы детская душа  Сказку ощутила Ей помогут в уголке Пузыри из мыла!</vt:lpstr>
      <vt:lpstr>Если вдруг без настроенья Вы придете в детский сад В уголок уединенья загляните в тот же час, И хорошее настроение не покинет больше вас!!!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– детский сад № 3 «Третье королевство»</dc:title>
  <dc:creator>Третье королевство</dc:creator>
  <cp:lastModifiedBy>HOME</cp:lastModifiedBy>
  <cp:revision>1</cp:revision>
  <dcterms:created xsi:type="dcterms:W3CDTF">2019-11-17T13:59:29Z</dcterms:created>
  <dcterms:modified xsi:type="dcterms:W3CDTF">2019-11-18T03:17:24Z</dcterms:modified>
</cp:coreProperties>
</file>