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wav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Егоркавпопеотвертка" initials="Е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0549" autoAdjust="0"/>
  </p:normalViewPr>
  <p:slideViewPr>
    <p:cSldViewPr>
      <p:cViewPr varScale="1">
        <p:scale>
          <a:sx n="66" d="100"/>
          <a:sy n="66" d="100"/>
        </p:scale>
        <p:origin x="-2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5271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52596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09907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8975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71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30662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95286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2870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09023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4097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5947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6440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microsoft.com/office/2007/relationships/media" Target="../media/media1.mp3"/><Relationship Id="rId5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media" Target="../media/media2.wav"/><Relationship Id="rId3" Type="http://schemas.openxmlformats.org/officeDocument/2006/relationships/image" Target="../media/image4.jpeg"/><Relationship Id="rId7" Type="http://schemas.microsoft.com/office/2007/relationships/hdphoto" Target="../media/hdphoto3.wdp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10" Type="http://schemas.microsoft.com/office/2007/relationships/media" Target="../media/media3.mp3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5;&#1075;&#1086;&#1088;&#1082;&#1072;&#1074;&#1087;&#1086;&#1087;&#1077;&#1086;&#1090;&#1074;&#1077;&#1088;&#1090;&#1082;&#1072;\Desktop\2&#1084;&#1091;&#1079;.&#1085;&#1072;%20&#1102;&#1073;\Zolotaya_kollekciya_HH_veka_-_Dzhejms_Last-Odinokij_pastuh_(get-tune.net).mp3" TargetMode="External"/><Relationship Id="rId6" Type="http://schemas.microsoft.com/office/2007/relationships/media" Target="file:///C:\Users\&#1045;&#1075;&#1086;&#1088;&#1082;&#1072;&#1074;&#1087;&#1086;&#1087;&#1077;&#1086;&#1090;&#1074;&#1077;&#1088;&#1090;&#1082;&#1072;\Desktop\2&#1084;&#1091;&#1079;.&#1085;&#1072;%20&#1102;&#1073;\Zolotaya_kollekciya_HH_veka_-_Dzhejms_Last-Odinokij_pastuh_(get-tune.net).mp3" TargetMode="External"/><Relationship Id="rId5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56449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Zolotaya_kollekciya_HH_veka_-_Mishel_Legran-SHerburdskie_zon_(get-tune.net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0140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ELPHRG01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4" name="Zolotaya_kollekciya_HH_veka_-_Dzhejms_Last-Odinokij_pastuh_(get-tune.net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0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57148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653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79245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Zolotaya_kollekciya_HH_veka_-_Dzhejms_Last-Odinokij_pastuh_(get-tune.net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link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267200" y="3124200"/>
            <a:ext cx="952872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750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872091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2883651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151248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04194"/>
            <a:ext cx="9144000" cy="56538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32656"/>
            <a:ext cx="9144000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Спасибо за внимания.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95308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</TotalTime>
  <Words>5</Words>
  <Application>Microsoft Office PowerPoint</Application>
  <PresentationFormat>Экран (4:3)</PresentationFormat>
  <Paragraphs>1</Paragraphs>
  <Slides>8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Егор</dc:creator>
  <cp:lastModifiedBy>User</cp:lastModifiedBy>
  <cp:revision>10</cp:revision>
  <dcterms:created xsi:type="dcterms:W3CDTF">2016-05-19T17:33:00Z</dcterms:created>
  <dcterms:modified xsi:type="dcterms:W3CDTF">2016-05-26T10:00:11Z</dcterms:modified>
</cp:coreProperties>
</file>