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Егоркавпопеотвертка" initials="Е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0549" autoAdjust="0"/>
  </p:normalViewPr>
  <p:slideViewPr>
    <p:cSldViewPr>
      <p:cViewPr varScale="1">
        <p:scale>
          <a:sx n="66" d="100"/>
          <a:sy n="66" d="100"/>
        </p:scale>
        <p:origin x="-2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527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259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990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897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71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066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9528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287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0902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4097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47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6440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3" Type="http://schemas.openxmlformats.org/officeDocument/2006/relationships/image" Target="../media/image4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0" Type="http://schemas.microsoft.com/office/2007/relationships/media" Target="../media/media3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75;&#1086;&#1088;&#1082;&#1072;&#1074;&#1087;&#1086;&#1087;&#1077;&#1086;&#1090;&#1074;&#1077;&#1088;&#1090;&#1082;&#1072;\Desktop\2&#1084;&#1091;&#1079;.&#1085;&#1072;%20&#1102;&#1073;\Zolotaya_kollekciya_HH_veka_-_Dzhejms_Last-Odinokij_pastuh_(get-tune.net).mp3" TargetMode="External"/><Relationship Id="rId6" Type="http://schemas.microsoft.com/office/2007/relationships/media" Target="file:///C:\Users\&#1045;&#1075;&#1086;&#1088;&#1082;&#1072;&#1074;&#1087;&#1086;&#1087;&#1077;&#1086;&#1090;&#1074;&#1077;&#1088;&#1090;&#1082;&#1072;\Desktop\2&#1084;&#1091;&#1079;.&#1085;&#1072;%20&#1102;&#1073;\Zolotaya_kollekciya_HH_veka_-_Dzhejms_Last-Odinokij_pastuh_(get-tune.net).mp3" TargetMode="External"/><Relationship Id="rId5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644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Zolotaya_kollekciya_HH_veka_-_Mishel_Legran-SHerburdskie_zon_(get-tun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14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ELPHRG0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Zolotaya_kollekciya_HH_veka_-_Dzhejms_Last-Odinokij_pastuh_(get-tune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714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9245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Zolotaya_kollekciya_HH_veka_-_Dzhejms_Last-Odinokij_pastuh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95287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75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7209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288365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15124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4194"/>
            <a:ext cx="9144000" cy="5653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Спасибо за внимания.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5308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5</Words>
  <Application>Microsoft Office PowerPoint</Application>
  <PresentationFormat>Экран (4:3)</PresentationFormat>
  <Paragraphs>1</Paragraphs>
  <Slides>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</dc:creator>
  <cp:lastModifiedBy>User</cp:lastModifiedBy>
  <cp:revision>10</cp:revision>
  <dcterms:created xsi:type="dcterms:W3CDTF">2016-05-19T17:33:00Z</dcterms:created>
  <dcterms:modified xsi:type="dcterms:W3CDTF">2016-05-26T10:00:11Z</dcterms:modified>
</cp:coreProperties>
</file>