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4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7D99-EE79-4CDA-B0DE-87072E3FD2C2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6B5B5-AB82-40EB-90CD-12AA01C0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5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448271"/>
          </a:xfrm>
        </p:spPr>
        <p:txBody>
          <a:bodyPr>
            <a:normAutofit/>
          </a:bodyPr>
          <a:lstStyle/>
          <a:p>
            <a:r>
              <a:rPr lang="ru-RU" sz="2200" dirty="0"/>
              <a:t>МАДОУ – детский сад №3 «Третье королевство»</a:t>
            </a:r>
            <a:br>
              <a:rPr lang="ru-RU" sz="2200" dirty="0"/>
            </a:br>
            <a:r>
              <a:rPr lang="ru-RU" sz="4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Уголок уединения</a:t>
            </a:r>
            <a:br>
              <a:rPr lang="ru-RU" sz="4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старшей группе «Радужная» </a:t>
            </a:r>
            <a:r>
              <a:rPr lang="ru-RU" sz="4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IMG_20191111_18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988840"/>
            <a:ext cx="3672408" cy="453650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8136904" cy="43924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Разработала воспитатель Сидорова О.Ф. 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Паспорт уголка уединения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«Солнечная комнатка»</a:t>
            </a:r>
            <a:br>
              <a:rPr lang="ru-RU" sz="3600" dirty="0" smtClean="0"/>
            </a:br>
            <a:r>
              <a:rPr lang="ru-RU" sz="2800" i="1" dirty="0" smtClean="0"/>
              <a:t>Цель: обеспечение детям психологического комфорта в группе.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dirty="0" smtClean="0"/>
              <a:t>Уголок уединения выполнен в виде шатра, который может трансформироваться в уютную комнатку или в кабинет врача, или гримёрную в театре зависимости от задач.</a:t>
            </a:r>
            <a:br>
              <a:rPr lang="ru-RU" sz="2800" dirty="0" smtClean="0"/>
            </a:br>
            <a:r>
              <a:rPr lang="ru-RU" sz="2800" dirty="0" smtClean="0"/>
              <a:t>На полу мягкий коврик, диван, мягкие модули – создают ощущение уюта </a:t>
            </a:r>
            <a:r>
              <a:rPr lang="ru-RU" sz="2800" smtClean="0"/>
              <a:t>и комфорта.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8803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Вариативность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416824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20191111_180521.jpg"/>
          <p:cNvPicPr>
            <a:picLocks noChangeAspect="1"/>
          </p:cNvPicPr>
          <p:nvPr/>
        </p:nvPicPr>
        <p:blipFill>
          <a:blip r:embed="rId3" cstate="print"/>
          <a:srcRect l="11878" b="3338"/>
          <a:stretch>
            <a:fillRect/>
          </a:stretch>
        </p:blipFill>
        <p:spPr>
          <a:xfrm>
            <a:off x="251520" y="896983"/>
            <a:ext cx="3960440" cy="5412337"/>
          </a:xfrm>
          <a:prstGeom prst="rect">
            <a:avLst/>
          </a:prstGeom>
        </p:spPr>
      </p:pic>
      <p:pic>
        <p:nvPicPr>
          <p:cNvPr id="7" name="Рисунок 6" descr="IMG_20191111_161356.jpg"/>
          <p:cNvPicPr>
            <a:picLocks noChangeAspect="1"/>
          </p:cNvPicPr>
          <p:nvPr/>
        </p:nvPicPr>
        <p:blipFill>
          <a:blip r:embed="rId4" cstate="print"/>
          <a:srcRect b="14836"/>
          <a:stretch>
            <a:fillRect/>
          </a:stretch>
        </p:blipFill>
        <p:spPr>
          <a:xfrm>
            <a:off x="4788024" y="764704"/>
            <a:ext cx="3816424" cy="2279710"/>
          </a:xfrm>
          <a:prstGeom prst="rect">
            <a:avLst/>
          </a:prstGeom>
        </p:spPr>
      </p:pic>
      <p:pic>
        <p:nvPicPr>
          <p:cNvPr id="8" name="Рисунок 7" descr="IMG_20191111_164449.jpg"/>
          <p:cNvPicPr>
            <a:picLocks noChangeAspect="1"/>
          </p:cNvPicPr>
          <p:nvPr/>
        </p:nvPicPr>
        <p:blipFill>
          <a:blip r:embed="rId5" cstate="print"/>
          <a:srcRect t="-1577" b="18808"/>
          <a:stretch>
            <a:fillRect/>
          </a:stretch>
        </p:blipFill>
        <p:spPr>
          <a:xfrm>
            <a:off x="5292080" y="3068960"/>
            <a:ext cx="3035934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ppt.net/background/abstract-colors-gradient-backgroun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0191111_180828.jpg"/>
          <p:cNvPicPr>
            <a:picLocks noChangeAspect="1"/>
          </p:cNvPicPr>
          <p:nvPr/>
        </p:nvPicPr>
        <p:blipFill>
          <a:blip r:embed="rId3" cstate="print"/>
          <a:srcRect l="18718" r="13240" b="30493"/>
          <a:stretch>
            <a:fillRect/>
          </a:stretch>
        </p:blipFill>
        <p:spPr>
          <a:xfrm>
            <a:off x="3995936" y="3645024"/>
            <a:ext cx="2052736" cy="2795909"/>
          </a:xfrm>
          <a:prstGeom prst="rect">
            <a:avLst/>
          </a:prstGeom>
        </p:spPr>
      </p:pic>
      <p:pic>
        <p:nvPicPr>
          <p:cNvPr id="6" name="Рисунок 5" descr="IMG_20191113_161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01008"/>
            <a:ext cx="3204863" cy="3140967"/>
          </a:xfrm>
          <a:prstGeom prst="rect">
            <a:avLst/>
          </a:prstGeom>
        </p:spPr>
      </p:pic>
      <p:pic>
        <p:nvPicPr>
          <p:cNvPr id="5" name="Рисунок 4" descr="IMG_20191113_1635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908720"/>
            <a:ext cx="1800200" cy="2248773"/>
          </a:xfrm>
          <a:prstGeom prst="rect">
            <a:avLst/>
          </a:prstGeom>
        </p:spPr>
      </p:pic>
      <p:pic>
        <p:nvPicPr>
          <p:cNvPr id="7" name="Рисунок 6" descr="IMG_20191113_1621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0222" y="3645024"/>
            <a:ext cx="2106234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</a:t>
            </a:r>
            <a:r>
              <a:rPr lang="ru-RU" sz="2400" b="1" dirty="0" smtClean="0"/>
              <a:t>Предметы для выражения негативных эмоций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Отрицательные переживания дети могут выразить с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подушки-поплакушки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>Назначение «</a:t>
            </a:r>
            <a:r>
              <a:rPr lang="ru-RU" sz="2000" dirty="0" err="1" smtClean="0"/>
              <a:t>мирилки</a:t>
            </a:r>
            <a:r>
              <a:rPr lang="ru-RU" sz="2000" dirty="0" smtClean="0"/>
              <a:t>» —</a:t>
            </a:r>
            <a:br>
              <a:rPr lang="ru-RU" sz="2000" dirty="0" smtClean="0"/>
            </a:br>
            <a:r>
              <a:rPr lang="ru-RU" sz="2000" dirty="0" smtClean="0"/>
              <a:t> преобразовать детский конфликт в увлекательное</a:t>
            </a:r>
            <a:br>
              <a:rPr lang="ru-RU" sz="2000" dirty="0" smtClean="0"/>
            </a:br>
            <a:r>
              <a:rPr lang="ru-RU" sz="2000" dirty="0" smtClean="0"/>
              <a:t> действие.               </a:t>
            </a:r>
            <a:br>
              <a:rPr lang="ru-RU" sz="2000" dirty="0" smtClean="0"/>
            </a:br>
            <a:r>
              <a:rPr lang="ru-RU" sz="2000" dirty="0" smtClean="0"/>
              <a:t> Груша для битья поможет выразить  свой гнев  в </a:t>
            </a:r>
            <a:br>
              <a:rPr lang="ru-RU" sz="2000" dirty="0" smtClean="0"/>
            </a:br>
            <a:r>
              <a:rPr lang="ru-RU" sz="2000" dirty="0" smtClean="0"/>
              <a:t> безопасной форме.   «Улыбка»  поможет перевоплотиться из грустного  в весёлого.                                           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ok.com.ua-73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                      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                   Предметы, выполняющие успокаивающую</a:t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и  релаксационную функцию.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 </a:t>
            </a:r>
            <a:r>
              <a:rPr lang="ru-RU" sz="2200" dirty="0" smtClean="0"/>
              <a:t>Рассматривание фотоальбома помогает ребёнку успокоиться; </a:t>
            </a:r>
            <a:br>
              <a:rPr lang="ru-RU" sz="2200" dirty="0" smtClean="0"/>
            </a:br>
            <a:r>
              <a:rPr lang="ru-RU" sz="2200" dirty="0" smtClean="0"/>
              <a:t>Игрушечный телефон для воображаемых звонков маме и папе;</a:t>
            </a:r>
            <a:br>
              <a:rPr lang="ru-RU" sz="2200" dirty="0" smtClean="0"/>
            </a:br>
            <a:r>
              <a:rPr lang="ru-RU" sz="2200" dirty="0" smtClean="0"/>
              <a:t>Мяч – </a:t>
            </a:r>
            <a:r>
              <a:rPr lang="ru-RU" sz="2200" dirty="0" err="1" smtClean="0"/>
              <a:t>массажёр</a:t>
            </a:r>
            <a:r>
              <a:rPr lang="ru-RU" sz="2200" dirty="0" smtClean="0"/>
              <a:t> снимет мышечное напряжение;</a:t>
            </a:r>
            <a:br>
              <a:rPr lang="ru-RU" sz="2200" dirty="0" smtClean="0"/>
            </a:br>
            <a:r>
              <a:rPr lang="ru-RU" sz="2200" dirty="0" smtClean="0"/>
              <a:t>приятный на ощупь гидрогель успокоит нервную систему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pic>
        <p:nvPicPr>
          <p:cNvPr id="7" name="Рисунок 6" descr="IMG_20191113_162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332989"/>
            <a:ext cx="2643758" cy="3525011"/>
          </a:xfrm>
          <a:prstGeom prst="rect">
            <a:avLst/>
          </a:prstGeom>
        </p:spPr>
      </p:pic>
      <p:pic>
        <p:nvPicPr>
          <p:cNvPr id="6" name="Рисунок 5" descr="IMG_20191114_100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84984"/>
            <a:ext cx="2664296" cy="3573017"/>
          </a:xfrm>
          <a:prstGeom prst="rect">
            <a:avLst/>
          </a:prstGeom>
        </p:spPr>
      </p:pic>
      <p:pic>
        <p:nvPicPr>
          <p:cNvPr id="8" name="Рисунок 7" descr="IMG_20191114_1009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284984"/>
            <a:ext cx="2592288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Содержимое 3" descr="look.com.ua-73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26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МАДОУ – детский сад №3 «Третье королевство» Уголок уединения в старшей группе «Радужная»  </vt:lpstr>
      <vt:lpstr>Паспорт уголка уединения «Солнечная комнатка» Цель: обеспечение детям психологического комфорта в группе.  Уголок уединения выполнен в виде шатра, который может трансформироваться в уютную комнатку или в кабинет врача, или гримёрную в театре зависимости от задач. На полу мягкий коврик, диван, мягкие модули – создают ощущение уюта и комфорта. </vt:lpstr>
      <vt:lpstr>Вариативность</vt:lpstr>
      <vt:lpstr>                             Предметы для выражения негативных эмоций  Отрицательные переживания дети могут выразить с  «подушки-поплакушки». Назначение «мирилки» —  преобразовать детский конфликт в увлекательное  действие.                 Груша для битья поможет выразить  свой гнев  в   безопасной форме.   «Улыбка»  поможет перевоплотиться из грустного  в весёлого.                                             </vt:lpstr>
      <vt:lpstr>                                             Предметы, выполняющие успокаивающую                                   и  релаксационную функцию.  Рассматривание фотоальбома помогает ребёнку успокоиться;  Игрушечный телефон для воображаемых звонков маме и папе; Мяч – массажёр снимет мышечное напряжение; приятный на ощупь гидрогель успокоит нервную систему   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– детский сад №3 «Третье королевство» Уголок уединения в старшей группе «Радужная»</dc:title>
  <dc:creator>Windows</dc:creator>
  <cp:lastModifiedBy>HOME</cp:lastModifiedBy>
  <cp:revision>5</cp:revision>
  <dcterms:created xsi:type="dcterms:W3CDTF">2019-11-12T17:28:45Z</dcterms:created>
  <dcterms:modified xsi:type="dcterms:W3CDTF">2019-11-15T03:20:12Z</dcterms:modified>
</cp:coreProperties>
</file>