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88" r:id="rId4"/>
    <p:sldId id="283" r:id="rId5"/>
    <p:sldId id="285" r:id="rId6"/>
    <p:sldId id="296" r:id="rId7"/>
    <p:sldId id="300" r:id="rId8"/>
    <p:sldId id="301" r:id="rId9"/>
    <p:sldId id="297" r:id="rId10"/>
    <p:sldId id="299" r:id="rId11"/>
    <p:sldId id="30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4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25144"/>
            <a:ext cx="8640960" cy="187220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Чеховских Е.А.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Среднеуральск ,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216024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/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/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/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Волшебный уголок уединения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33265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МАДОУ - детский сад №3 «Третье королевство»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blesk-babochki-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717032"/>
            <a:ext cx="2265040" cy="2255515"/>
          </a:xfrm>
          <a:prstGeom prst="rect">
            <a:avLst/>
          </a:prstGeom>
        </p:spPr>
      </p:pic>
      <p:pic>
        <p:nvPicPr>
          <p:cNvPr id="7" name="Рисунок 6" descr="butterfly (664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2381250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27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836712"/>
            <a:ext cx="3600400" cy="172819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Содержимое уголка периодически обновляется, однако какие-то предметы находятся в уголке постоянно. Это придает ребенку чувство уверенности и постоянства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Евгений\Desktop\для психолога садика\фото\f07208b275e83924e2429c6c81360af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620688"/>
            <a:ext cx="2016224" cy="2016224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WP_20151127_010.jpg"/>
          <p:cNvPicPr>
            <a:picLocks noChangeAspect="1"/>
          </p:cNvPicPr>
          <p:nvPr/>
        </p:nvPicPr>
        <p:blipFill>
          <a:blip r:embed="rId3" cstate="print"/>
          <a:srcRect t="1400" r="1563" b="3401"/>
          <a:stretch>
            <a:fillRect/>
          </a:stretch>
        </p:blipFill>
        <p:spPr>
          <a:xfrm>
            <a:off x="2843808" y="2852936"/>
            <a:ext cx="5544616" cy="3681049"/>
          </a:xfrm>
          <a:prstGeom prst="roundRect">
            <a:avLst/>
          </a:prstGeom>
        </p:spPr>
      </p:pic>
      <p:pic>
        <p:nvPicPr>
          <p:cNvPr id="5" name="Picture 3" descr="C:\Users\Евгений\Desktop\для психолога садика\фото\igrushka-antistress_kapitoshk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8971" b="8971"/>
          <a:stretch>
            <a:fillRect/>
          </a:stretch>
        </p:blipFill>
        <p:spPr bwMode="auto">
          <a:xfrm>
            <a:off x="0" y="548680"/>
            <a:ext cx="3566160" cy="2926080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299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5877272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>
                    <a:lumMod val="10000"/>
                  </a:schemeClr>
                </a:solidFill>
              </a:rPr>
              <a:t>СПАСИБО ЗА ВНИМАНИЕ!</a:t>
            </a:r>
            <a:endParaRPr lang="ru-RU" sz="44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800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уголка уединения: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552728" cy="252028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реодоление эмоционального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дискомфорта дошкольников</a:t>
            </a:r>
          </a:p>
        </p:txBody>
      </p:sp>
      <p:pic>
        <p:nvPicPr>
          <p:cNvPr id="11" name="Рисунок 10" descr="8f2d0e35fbe03a5a1c436321ccfe7b7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708920"/>
            <a:ext cx="2483768" cy="3816424"/>
          </a:xfrm>
          <a:prstGeom prst="rect">
            <a:avLst/>
          </a:prstGeom>
        </p:spPr>
      </p:pic>
      <p:pic>
        <p:nvPicPr>
          <p:cNvPr id="12" name="Рисунок 11" descr="t85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84984"/>
            <a:ext cx="2592288" cy="2880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58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1268760"/>
            <a:ext cx="3600400" cy="4176464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tx2"/>
              </a:buClr>
            </a:pPr>
            <a:r>
              <a:rPr lang="ru-RU" sz="1600" b="1" dirty="0" smtClean="0">
                <a:solidFill>
                  <a:schemeClr val="tx1"/>
                </a:solidFill>
              </a:rPr>
              <a:t>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нашей группе уголок уединения 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 с театральным уголком. Он напоминает небольшой домик,  в котором дети могут переждать свой стресс, неприятные эмоции, расслабиться, а затем снова пойти навстречу коллективу. Войдя в него, ты чувствуешь  себя очутившимся в другом месте.  </a:t>
            </a:r>
          </a:p>
          <a:p>
            <a:pPr marL="457200" indent="-457200" algn="l">
              <a:buClr>
                <a:schemeClr val="tx2"/>
              </a:buClr>
              <a:buFont typeface="Wingdings" pitchFamily="2" charset="2"/>
              <a:buChar char="ü"/>
            </a:pP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20191112_164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96044" y="980220"/>
            <a:ext cx="6263680" cy="4824536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05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5364088" y="404664"/>
            <a:ext cx="3528392" cy="2735014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tx2"/>
              </a:buClr>
            </a:pPr>
            <a:r>
              <a:rPr lang="ru-RU" sz="1600" b="1" dirty="0" smtClean="0">
                <a:solidFill>
                  <a:schemeClr val="tx1"/>
                </a:solidFill>
              </a:rPr>
              <a:t>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нем находятся близкие, знакомые ребенку вещи, эстетически оформленные и аккуратно располагающиеся на своих местах.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chemeClr val="tx2"/>
              </a:buClr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Для релаксации и снятия напряжения у детей я использую массажные шарики. Обязательный атрибут — мягкие подушки, на которые ребёнок может прилечь и отдохнуть: например подушки-обнимушки. Обняв такую подушечку, ребенок может поделиться с ней своим настроением. При этом, ребёнок может послушать аудиозапись с релаксирующей расслабляющей музыкой, например шум воды, пение птиц, шелест листьев, дуновение ветра.</a:t>
            </a:r>
            <a:r>
              <a:rPr lang="ru-RU" sz="1600" b="1" dirty="0" smtClean="0">
                <a:solidFill>
                  <a:schemeClr val="tx1"/>
                </a:solidFill>
              </a:rPr>
              <a:t> 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20191112_160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10852" y="751012"/>
            <a:ext cx="6381328" cy="5400600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58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-252536" y="4149080"/>
            <a:ext cx="5832475" cy="3382963"/>
          </a:xfrm>
        </p:spPr>
        <p:txBody>
          <a:bodyPr>
            <a:noAutofit/>
          </a:bodyPr>
          <a:lstStyle/>
          <a:p>
            <a:pPr marL="342900" indent="-342900" algn="ctr">
              <a:buClr>
                <a:schemeClr val="tx2"/>
              </a:buClr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Для выплескивания негативных эмоций, дети могут использовать подушки – плакушки. Здесь же располагается коврик 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«злости»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вытирая ноги, о который дети могут потоптаться и избавиться от плохого настроения. В коробочку гнева дети выбрасывают всю свою 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«злость и обиду»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сжав предварительно кулачки и собрав в них все, что накопилось 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«нехорошего»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buClr>
                <a:schemeClr val="tx2"/>
              </a:buClr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Также используется стаканчики для крика, грусти и секретов.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33375"/>
            <a:ext cx="7772400" cy="10795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0191112_161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184576" cy="3933056"/>
          </a:xfrm>
          <a:prstGeom prst="roundRect">
            <a:avLst/>
          </a:prstGeom>
        </p:spPr>
      </p:pic>
      <p:pic>
        <p:nvPicPr>
          <p:cNvPr id="6" name="Рисунок 5" descr="20191112_160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16016" y="1268760"/>
            <a:ext cx="4968552" cy="3384376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75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76056" y="4005064"/>
            <a:ext cx="3812645" cy="24299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 уголке уединения имеется зеркало настроения, мягкие игрушки, волшебный световой шар, фотоальбомы с шуточными картинками, смайлики 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«индикаторы настроения»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обогащения эмоциональной сферы, в уголке размещены различные дидактические игры по изучению эмоциональных состояний. Например, такие игры, как 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«Как поступают друзья»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«Угадай эмоцию»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«Найди друзей»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«Мои чувства»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«Эмоции в сказках»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Каждая игра подбирается в зависимости от ситуации. Если я вижу, что ребёнок чувствует себя некомфортно, то сначала пытаюсь мягко выяснить причину его состояния. И только потом, предлагаю ребёнку поиграть в ту или иную игру.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191112_161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19723" y="2340717"/>
            <a:ext cx="3861539" cy="4597945"/>
          </a:xfrm>
          <a:prstGeom prst="roundRect">
            <a:avLst/>
          </a:prstGeom>
        </p:spPr>
      </p:pic>
      <p:pic>
        <p:nvPicPr>
          <p:cNvPr id="8" name="Рисунок 7" descr="20191112_16042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300" r="4300"/>
          <a:stretch>
            <a:fillRect/>
          </a:stretch>
        </p:blipFill>
        <p:spPr>
          <a:xfrm>
            <a:off x="323528" y="404664"/>
            <a:ext cx="4464496" cy="2926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3168351" cy="129013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«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Островок примирения»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91112_1619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00" r="4300"/>
          <a:stretch>
            <a:fillRect/>
          </a:stretch>
        </p:blipFill>
        <p:spPr>
          <a:xfrm>
            <a:off x="251520" y="188640"/>
            <a:ext cx="3744416" cy="3024336"/>
          </a:xfrm>
        </p:spPr>
      </p:pic>
      <p:pic>
        <p:nvPicPr>
          <p:cNvPr id="6" name="Рисунок 5" descr="20191112_161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63888" y="980728"/>
            <a:ext cx="5904656" cy="475252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268761"/>
            <a:ext cx="3818467" cy="39382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в уголке имеется необычные торшер, который изготовлен из бусинок разного цвета и  формы. Сделанный своими руками совместно с детьми.  С использованием элементов технологии 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Бусоград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Развивает мелкую моторику рук и успокаивает.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191112_16024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00" r="4300"/>
          <a:stretch>
            <a:fillRect/>
          </a:stretch>
        </p:blipFill>
        <p:spPr>
          <a:xfrm rot="5400000">
            <a:off x="41563" y="986795"/>
            <a:ext cx="4740394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16016" y="260648"/>
            <a:ext cx="4211961" cy="331236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уединения ограничен шторками со всех сторон, дети используют его как игровую зону. Также в уголке имеются костюмы, которые ребенок может примерить на себя. Есть дети, которые чувствуют себя очень комфортно, немного изменив свой образ 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помощи нарядов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головных уборов. Если кому-то из детей необходимо уединиться, он прикрепляет с внешней стороны изображение замка, что является сигналом для других детей и взрослых 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«Вход воспрещен»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91112_1600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00" r="4300"/>
          <a:stretch>
            <a:fillRect/>
          </a:stretch>
        </p:blipFill>
        <p:spPr>
          <a:xfrm rot="5400000">
            <a:off x="4900032" y="3611880"/>
            <a:ext cx="3566160" cy="2926080"/>
          </a:xfrm>
        </p:spPr>
      </p:pic>
      <p:pic>
        <p:nvPicPr>
          <p:cNvPr id="9" name="Рисунок 8" descr="kisspng-computer-icons-padlock-web-typography-clip-art-schloss-5b1221d4693526.5435415715279149644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645024"/>
            <a:ext cx="974875" cy="576063"/>
          </a:xfrm>
          <a:prstGeom prst="roundRect">
            <a:avLst>
              <a:gd name="adj" fmla="val 21390"/>
            </a:avLst>
          </a:prstGeom>
        </p:spPr>
      </p:pic>
      <p:pic>
        <p:nvPicPr>
          <p:cNvPr id="10" name="Рисунок 9" descr="20191112_160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49332" y="866892"/>
            <a:ext cx="4869161" cy="4088721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ysClr val="windowText" lastClr="000000"/>
      </a:dk1>
      <a:lt1>
        <a:srgbClr val="FFD7E8"/>
      </a:lt1>
      <a:dk2>
        <a:srgbClr val="666666"/>
      </a:dk2>
      <a:lt2>
        <a:srgbClr val="D2D2D2"/>
      </a:lt2>
      <a:accent1>
        <a:srgbClr val="FFA7CC"/>
      </a:accent1>
      <a:accent2>
        <a:srgbClr val="FF2AD7"/>
      </a:accent2>
      <a:accent3>
        <a:srgbClr val="E365F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993</TotalTime>
  <Words>159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  Волшебный уголок уединения</vt:lpstr>
      <vt:lpstr>Цель создания уголка уединения:</vt:lpstr>
      <vt:lpstr>Слайд 3</vt:lpstr>
      <vt:lpstr>Слайд 4</vt:lpstr>
      <vt:lpstr> </vt:lpstr>
      <vt:lpstr>       В уголке уединения имеется зеркало настроения, мягкие игрушки, волшебный световой шар, фотоальбомы с шуточными картинками, смайлики «индикаторы настроения». Для обогащения эмоциональной сферы, в уголке размещены различные дидактические игры по изучению эмоциональных состояний. Например, такие игры, как «Как поступают друзья», «Угадай эмоцию», «Найди друзей», «Мои чувства», «Эмоции в сказках». Каждая игра подбирается в зависимости от ситуации. Если я вижу, что ребёнок чувствует себя некомфортно, то сначала пытаюсь мягко выяснить причину его состояния. И только потом, предлагаю ребёнку поиграть в ту или иную игру. </vt:lpstr>
      <vt:lpstr>«Островок примирения»</vt:lpstr>
      <vt:lpstr>Слайд 8</vt:lpstr>
      <vt:lpstr>Слайд 9</vt:lpstr>
      <vt:lpstr>Содержимое уголка периодически обновляется, однако какие-то предметы находятся в уголке постоянно. Это придает ребенку чувство уверенности и постоянства.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Федеральное государственное бюджетное образовательное учреждение высшего профессионального образования «Курганский государственный университет»  Этика поведения и общения учителя в процессе воспитательной работы, в отношениях с детьми</dc:title>
  <dc:creator>евгений</dc:creator>
  <cp:lastModifiedBy>HOME</cp:lastModifiedBy>
  <cp:revision>131</cp:revision>
  <dcterms:created xsi:type="dcterms:W3CDTF">2015-01-18T15:34:48Z</dcterms:created>
  <dcterms:modified xsi:type="dcterms:W3CDTF">2019-11-15T03:18:17Z</dcterms:modified>
</cp:coreProperties>
</file>