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3" r:id="rId3"/>
    <p:sldId id="264" r:id="rId4"/>
    <p:sldId id="265" r:id="rId5"/>
    <p:sldId id="273" r:id="rId6"/>
    <p:sldId id="266" r:id="rId7"/>
    <p:sldId id="267" r:id="rId8"/>
    <p:sldId id="268" r:id="rId9"/>
    <p:sldId id="269" r:id="rId10"/>
    <p:sldId id="270" r:id="rId11"/>
    <p:sldId id="272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252053"/>
      </p:ext>
    </p:extLst>
  </p:cSld>
  <p:clrMapOvr>
    <a:masterClrMapping/>
  </p:clrMapOvr>
  <p:transition spd="slow" advClick="0" advTm="8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582133"/>
      </p:ext>
    </p:extLst>
  </p:cSld>
  <p:clrMapOvr>
    <a:masterClrMapping/>
  </p:clrMapOvr>
  <p:transition spd="slow" advClick="0" advTm="8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348987"/>
      </p:ext>
    </p:extLst>
  </p:cSld>
  <p:clrMapOvr>
    <a:masterClrMapping/>
  </p:clrMapOvr>
  <p:transition spd="slow" advClick="0" advTm="8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683627"/>
      </p:ext>
    </p:extLst>
  </p:cSld>
  <p:clrMapOvr>
    <a:masterClrMapping/>
  </p:clrMapOvr>
  <p:transition spd="slow" advClick="0" advTm="8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812806"/>
      </p:ext>
    </p:extLst>
  </p:cSld>
  <p:clrMapOvr>
    <a:masterClrMapping/>
  </p:clrMapOvr>
  <p:transition spd="slow" advClick="0" advTm="8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148339"/>
      </p:ext>
    </p:extLst>
  </p:cSld>
  <p:clrMapOvr>
    <a:masterClrMapping/>
  </p:clrMapOvr>
  <p:transition spd="slow" advClick="0" advTm="8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043746"/>
      </p:ext>
    </p:extLst>
  </p:cSld>
  <p:clrMapOvr>
    <a:masterClrMapping/>
  </p:clrMapOvr>
  <p:transition spd="slow" advClick="0" advTm="8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805177"/>
      </p:ext>
    </p:extLst>
  </p:cSld>
  <p:clrMapOvr>
    <a:masterClrMapping/>
  </p:clrMapOvr>
  <p:transition spd="slow" advClick="0" advTm="8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72625"/>
      </p:ext>
    </p:extLst>
  </p:cSld>
  <p:clrMapOvr>
    <a:masterClrMapping/>
  </p:clrMapOvr>
  <p:transition spd="slow" advClick="0" advTm="8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581641"/>
      </p:ext>
    </p:extLst>
  </p:cSld>
  <p:clrMapOvr>
    <a:masterClrMapping/>
  </p:clrMapOvr>
  <p:transition spd="slow" advClick="0" advTm="8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291494"/>
      </p:ext>
    </p:extLst>
  </p:cSld>
  <p:clrMapOvr>
    <a:masterClrMapping/>
  </p:clrMapOvr>
  <p:transition spd="slow" advClick="0" advTm="8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E5D73-9707-4C0A-A7CE-190B9E6DC590}" type="datetimeFigureOut">
              <a:rPr lang="ru-RU" smtClean="0"/>
              <a:t>15.11.2019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2FBA0-3F25-4811-A9AE-129323A3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06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800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612576" y="710478"/>
            <a:ext cx="10369152" cy="29238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Уголок уединения</a:t>
            </a:r>
          </a:p>
          <a:p>
            <a:pPr algn="ctr"/>
            <a:r>
              <a:rPr lang="ru-RU" sz="4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старшей группе «</a:t>
            </a:r>
            <a:r>
              <a:rPr lang="ru-RU" sz="4600" b="1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Любознатики</a:t>
            </a:r>
            <a:r>
              <a:rPr lang="ru-RU" sz="4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4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МАДОУ – детского сада № 3 </a:t>
            </a:r>
          </a:p>
          <a:p>
            <a:pPr algn="ctr"/>
            <a:r>
              <a:rPr lang="ru-RU" sz="4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«Третье королевство»</a:t>
            </a:r>
            <a:endParaRPr lang="ru-RU" sz="46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6007" y="3739684"/>
            <a:ext cx="6620017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Подготовила: воспитатель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Михеева</a:t>
            </a:r>
          </a:p>
          <a:p>
            <a:pPr algn="ctr"/>
            <a:r>
              <a:rPr lang="ru-RU" sz="44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Екатерина</a:t>
            </a:r>
          </a:p>
          <a:p>
            <a:pPr algn="ctr"/>
            <a:r>
              <a:rPr lang="ru-RU" sz="4400" b="1" dirty="0" err="1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Ринадовна</a:t>
            </a:r>
            <a:endParaRPr lang="ru-RU" sz="44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6074159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User\Desktop\Уголок уединения михеева\IMG-20191115-WA0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05505" y="1437398"/>
            <a:ext cx="4172750" cy="5563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эмоции ребен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476672"/>
            <a:ext cx="5074027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70099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25466" y="184482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dirty="0"/>
              <a:t>Обязательный атрибут — </a:t>
            </a:r>
            <a:r>
              <a:rPr lang="ru-RU" sz="4000" b="1" dirty="0"/>
              <a:t>подушки</a:t>
            </a:r>
            <a:r>
              <a:rPr lang="ru-RU" sz="4000" dirty="0"/>
              <a:t>, на которые малыш сможет прилечь и отдохнуть.</a:t>
            </a:r>
          </a:p>
        </p:txBody>
      </p:sp>
      <p:pic>
        <p:nvPicPr>
          <p:cNvPr id="8194" name="Picture 2" descr="C:\Users\User\Desktop\Уголок уединения михеева\IMG-20191115-WA0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59" y="1618461"/>
            <a:ext cx="3477555" cy="46367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70099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Уголок уединения михеева\IMG-20191115-WA00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348" y="2158751"/>
            <a:ext cx="2988840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Картинки по запросу детская рука комкает бумаг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525" y="3379266"/>
            <a:ext cx="2981325" cy="1971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User\Desktop\Уголок уединения михеева\IMG-20191115-WA00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56048"/>
            <a:ext cx="3126972" cy="4169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7" descr="Картинки по запросу ребенок в гнев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3" name="Picture 9" descr="Картинки по запросу ребенок в гнев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909" y="360412"/>
            <a:ext cx="3962555" cy="2974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304320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" name="Picture 1" descr="C:\Users\User\Desktop\Уголок уединения михеева\IMG-20191115-WA00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02" y="1945990"/>
            <a:ext cx="3397002" cy="4529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User\Desktop\Уголок уединения михеева\IMG-20191115-WA0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10222"/>
            <a:ext cx="3407551" cy="4543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77913" y="299642"/>
            <a:ext cx="65881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Уголок уединения в детском саду наполняют предметами, которые ребенку близки, к которым он испытывает теплые чувства. Психологи рекомендуют положить фотографии родных</a:t>
            </a:r>
          </a:p>
        </p:txBody>
      </p:sp>
    </p:spTree>
    <p:extLst>
      <p:ext uri="{BB962C8B-B14F-4D97-AF65-F5344CB8AC3E}">
        <p14:creationId xmlns:p14="http://schemas.microsoft.com/office/powerpoint/2010/main" val="2906287912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5845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600" b="1" dirty="0"/>
              <a:t>Цвета, используемые </a:t>
            </a:r>
            <a:r>
              <a:rPr lang="ru-RU" sz="3600" b="1" dirty="0" smtClean="0"/>
              <a:t>в моем </a:t>
            </a:r>
            <a:r>
              <a:rPr lang="ru-RU" sz="3600" b="1" dirty="0"/>
              <a:t>уголке, </a:t>
            </a:r>
            <a:r>
              <a:rPr lang="ru-RU" sz="3600" b="1" dirty="0" smtClean="0"/>
              <a:t>спокойные, </a:t>
            </a:r>
            <a:r>
              <a:rPr lang="ru-RU" sz="3600" b="1" dirty="0"/>
              <a:t>не </a:t>
            </a:r>
            <a:r>
              <a:rPr lang="ru-RU" sz="3600" b="1" dirty="0" smtClean="0"/>
              <a:t>кричащие, </a:t>
            </a:r>
            <a:r>
              <a:rPr lang="ru-RU" sz="3600" b="1" dirty="0"/>
              <a:t>пастельных оттенков. </a:t>
            </a:r>
            <a:endParaRPr lang="ru-RU" sz="3600" b="1" dirty="0" smtClean="0"/>
          </a:p>
          <a:p>
            <a:pPr algn="ctr" fontAlgn="base"/>
            <a:r>
              <a:rPr lang="ru-RU" sz="3600" b="1" dirty="0" smtClean="0"/>
              <a:t>Мой уголок </a:t>
            </a:r>
            <a:r>
              <a:rPr lang="ru-RU" sz="3600" b="1" smtClean="0"/>
              <a:t>уединения мобильный. </a:t>
            </a:r>
            <a:r>
              <a:rPr lang="ru-RU" sz="3600" b="1" dirty="0"/>
              <a:t>Малыш сам может </a:t>
            </a:r>
            <a:r>
              <a:rPr lang="ru-RU" sz="3600" b="1" dirty="0" smtClean="0"/>
              <a:t>обозначать </a:t>
            </a:r>
            <a:r>
              <a:rPr lang="ru-RU" sz="3600" b="1" dirty="0"/>
              <a:t>границы уголка, передвинув ширму или задернув шторки</a:t>
            </a:r>
            <a:r>
              <a:rPr lang="ru-RU" sz="3600" b="1" dirty="0" smtClean="0"/>
              <a:t>.</a:t>
            </a:r>
          </a:p>
          <a:p>
            <a:pPr algn="ctr" fontAlgn="base"/>
            <a:r>
              <a:rPr lang="ru-RU" sz="3600" b="1" dirty="0" smtClean="0"/>
              <a:t>Содержимое уголка уединения постоянно изменяется и пополняется как самими воспитанниками, так и педагогами.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9062879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929236"/>
            <a:ext cx="8489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/>
              <a:t>«</a:t>
            </a:r>
            <a:r>
              <a:rPr lang="ru-RU" sz="2800" b="1" i="1" dirty="0"/>
              <a:t>Уголок уединения</a:t>
            </a:r>
            <a:r>
              <a:rPr lang="ru-RU" sz="2800" i="1" dirty="0"/>
              <a:t>»</a:t>
            </a:r>
            <a:r>
              <a:rPr lang="ru-RU" sz="2800" dirty="0"/>
              <a:t> в группе - это место, где ребёнок ощущает себя в полной безопасности, здесь он может побыть наедине с собой, успокоиться и расслабиться, поиграть с любимым предметом или игрушкой, рассмотреть интересную книгу или просто помечтать</a:t>
            </a:r>
          </a:p>
        </p:txBody>
      </p:sp>
      <p:pic>
        <p:nvPicPr>
          <p:cNvPr id="2051" name="Picture 3" descr="C:\Users\User\Desktop\Уголок уединения михеева\IMG-20191115-WA00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02146"/>
            <a:ext cx="4529336" cy="3397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Уголок уединения михеева\IMG-20191115-WA0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2146"/>
            <a:ext cx="4529336" cy="3397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143940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Уголок уединения михеева\IMG-20191115-WA0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28464"/>
            <a:ext cx="4200804" cy="56010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813173"/>
            <a:ext cx="37444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Ты улыбайся, чаще улыбайся!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>Тебе идет улыбка, посмотри!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>Ты с нею никогда не расставайся,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>Серьезности печать с лица сотри</a:t>
            </a:r>
            <a:r>
              <a:rPr lang="ru-RU" sz="2800" b="1" dirty="0" smtClean="0"/>
              <a:t>!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819143940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Уголок уединения михеева\IMG-20191115-WA0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92" y="548469"/>
            <a:ext cx="4320797" cy="5761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739711"/>
            <a:ext cx="34563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Не грусти, милый друг, улыбнись!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>Позабудь все печали и боль,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>Миру сердце своё распахни,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/>
              <a:t>И весь мир станет добрым с тобой</a:t>
            </a:r>
            <a:r>
              <a:rPr lang="ru-RU" sz="3200" b="1" dirty="0" smtClean="0"/>
              <a:t>!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819143940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20342" y="1484784"/>
            <a:ext cx="7147245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/>
            <a:r>
              <a:rPr lang="ru-RU" sz="8000" b="1" dirty="0">
                <a:latin typeface="Monotype Corsiva" pitchFamily="66" charset="0"/>
              </a:rPr>
              <a:t>Что может быть размещено в уголке уединения</a:t>
            </a:r>
          </a:p>
        </p:txBody>
      </p:sp>
    </p:spTree>
    <p:extLst>
      <p:ext uri="{BB962C8B-B14F-4D97-AF65-F5344CB8AC3E}">
        <p14:creationId xmlns:p14="http://schemas.microsoft.com/office/powerpoint/2010/main" val="4224956748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Уголок уединения михеева\IMG-20191115-WA0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8640"/>
            <a:ext cx="5411021" cy="40582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Уголок уединения михеева\IMG-20191115-WA0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140968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Уголок уединения михеева\IMG-20191115-WA00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6992"/>
            <a:ext cx="3872880" cy="2904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143940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Уголок уединения михеева\IMG-20191115-WA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692696"/>
            <a:ext cx="4212469" cy="5616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Картинки по запросу детская рука комкает бумаг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2886"/>
            <a:ext cx="3634346" cy="3634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70099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Уголок уединения михеева\IMG-20191115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612" y="2708920"/>
            <a:ext cx="2796648" cy="3728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Уголок уединения михеева\IMG-20191115-WA00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608" y="2708920"/>
            <a:ext cx="2796648" cy="37288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Уголок уединения михеева\IMG-20191115-WA00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72" y="2852328"/>
            <a:ext cx="2689092" cy="3585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ребенок играет бибаб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640" y="404664"/>
            <a:ext cx="5715000" cy="2857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70099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голок уединения михеева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Уголок уединения михеева\IMG-20191115-WA0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500" y="404664"/>
            <a:ext cx="4568957" cy="3426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Уголок уединения михеева\IMG-20191115-WA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92399"/>
            <a:ext cx="4292038" cy="3219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Уголок уединения михеева\IMG-20191115-WA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426200"/>
            <a:ext cx="4291765" cy="321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Уголок уединения михеева\IMG-20191115-WA002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069876"/>
            <a:ext cx="4588735" cy="3441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700995"/>
      </p:ext>
    </p:extLst>
  </p:cSld>
  <p:clrMapOvr>
    <a:masterClrMapping/>
  </p:clrMapOvr>
  <p:transition spd="slow" advClick="0" advTm="8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134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2019-11-15T08:43:38Z</dcterms:created>
  <dcterms:modified xsi:type="dcterms:W3CDTF">2019-11-15T09:54:15Z</dcterms:modified>
</cp:coreProperties>
</file>