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64" r:id="rId4"/>
    <p:sldId id="265" r:id="rId5"/>
    <p:sldId id="273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52053"/>
      </p:ext>
    </p:extLst>
  </p:cSld>
  <p:clrMapOvr>
    <a:masterClrMapping/>
  </p:clrMapOvr>
  <p:transition spd="slow" advClick="0" advTm="8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82133"/>
      </p:ext>
    </p:extLst>
  </p:cSld>
  <p:clrMapOvr>
    <a:masterClrMapping/>
  </p:clrMapOvr>
  <p:transition spd="slow" advClick="0" advTm="8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48987"/>
      </p:ext>
    </p:extLst>
  </p:cSld>
  <p:clrMapOvr>
    <a:masterClrMapping/>
  </p:clrMapOvr>
  <p:transition spd="slow" advClick="0" advTm="8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83627"/>
      </p:ext>
    </p:extLst>
  </p:cSld>
  <p:clrMapOvr>
    <a:masterClrMapping/>
  </p:clrMapOvr>
  <p:transition spd="slow" advClick="0" advTm="8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12806"/>
      </p:ext>
    </p:extLst>
  </p:cSld>
  <p:clrMapOvr>
    <a:masterClrMapping/>
  </p:clrMapOvr>
  <p:transition spd="slow" advClick="0" advTm="8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48339"/>
      </p:ext>
    </p:extLst>
  </p:cSld>
  <p:clrMapOvr>
    <a:masterClrMapping/>
  </p:clrMapOvr>
  <p:transition spd="slow" advClick="0" advTm="8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43746"/>
      </p:ext>
    </p:extLst>
  </p:cSld>
  <p:clrMapOvr>
    <a:masterClrMapping/>
  </p:clrMapOvr>
  <p:transition spd="slow" advClick="0" advTm="8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05177"/>
      </p:ext>
    </p:extLst>
  </p:cSld>
  <p:clrMapOvr>
    <a:masterClrMapping/>
  </p:clrMapOvr>
  <p:transition spd="slow" advClick="0" advTm="8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2625"/>
      </p:ext>
    </p:extLst>
  </p:cSld>
  <p:clrMapOvr>
    <a:masterClrMapping/>
  </p:clrMapOvr>
  <p:transition spd="slow" advClick="0" advTm="8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81641"/>
      </p:ext>
    </p:extLst>
  </p:cSld>
  <p:clrMapOvr>
    <a:masterClrMapping/>
  </p:clrMapOvr>
  <p:transition spd="slow" advClick="0" advTm="8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91494"/>
      </p:ext>
    </p:extLst>
  </p:cSld>
  <p:clrMapOvr>
    <a:masterClrMapping/>
  </p:clrMapOvr>
  <p:transition spd="slow" advClick="0" advTm="8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5D73-9707-4C0A-A7CE-190B9E6DC590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FBA0-3F25-4811-A9AE-129323A3F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6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12576" y="710478"/>
            <a:ext cx="1036915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Уголок уединения</a:t>
            </a:r>
          </a:p>
          <a:p>
            <a:pPr algn="ctr"/>
            <a:r>
              <a:rPr lang="ru-RU" sz="4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старшей группе «</a:t>
            </a:r>
            <a:r>
              <a:rPr lang="ru-RU" sz="4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Любознатики</a:t>
            </a:r>
            <a:r>
              <a:rPr lang="ru-RU" sz="4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– детского сада № 3 </a:t>
            </a:r>
          </a:p>
          <a:p>
            <a:pPr algn="ctr"/>
            <a:r>
              <a:rPr lang="ru-RU" sz="4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«Третье королевство»</a:t>
            </a:r>
            <a:endParaRPr lang="ru-RU" sz="4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007" y="3739684"/>
            <a:ext cx="662001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воспитатель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Михеева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Екатерина</a:t>
            </a:r>
          </a:p>
          <a:p>
            <a:pPr algn="ctr"/>
            <a:r>
              <a:rPr lang="ru-RU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Ринадовна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074159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Уголок уединения михеева\IMG-20191115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5505" y="1437398"/>
            <a:ext cx="4172750" cy="556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эмоции ребе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76672"/>
            <a:ext cx="507402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99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5466" y="184482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/>
              <a:t>Обязательный атрибут — </a:t>
            </a:r>
            <a:r>
              <a:rPr lang="ru-RU" sz="4000" b="1" dirty="0"/>
              <a:t>подушки</a:t>
            </a:r>
            <a:r>
              <a:rPr lang="ru-RU" sz="4000" dirty="0"/>
              <a:t>, на которые малыш сможет прилечь и отдохнуть.</a:t>
            </a:r>
          </a:p>
        </p:txBody>
      </p:sp>
      <p:pic>
        <p:nvPicPr>
          <p:cNvPr id="8194" name="Picture 2" descr="C:\Users\User\Desktop\Уголок уединения михеева\IMG-20191115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9" y="1618461"/>
            <a:ext cx="3477555" cy="4636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99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Уголок уединения михеева\IMG-20191115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8" y="2158751"/>
            <a:ext cx="298884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Картинки по запросу детская рука комкает бума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25" y="3379266"/>
            <a:ext cx="2981325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Уголок уединения михеева\IMG-20191115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6048"/>
            <a:ext cx="3126972" cy="4169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Картинки по запросу ребенок в гне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Картинки по запросу ребенок в гнев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09" y="360412"/>
            <a:ext cx="3962555" cy="297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0432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C:\Users\User\Desktop\Уголок уединения михеева\IMG-20191115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2" y="1945990"/>
            <a:ext cx="3397002" cy="452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Уголок уединения михеева\IMG-20191115-WA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0222"/>
            <a:ext cx="3407551" cy="45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7913" y="299642"/>
            <a:ext cx="6588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Уголок уединения в детском саду наполняют предметами, которые ребенку близки, к которым он испытывает теплые чувства. Психологи рекомендуют положить фотографии родных</a:t>
            </a:r>
          </a:p>
        </p:txBody>
      </p:sp>
    </p:spTree>
    <p:extLst>
      <p:ext uri="{BB962C8B-B14F-4D97-AF65-F5344CB8AC3E}">
        <p14:creationId xmlns:p14="http://schemas.microsoft.com/office/powerpoint/2010/main" val="2906287912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5845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/>
              <a:t>Цвета, используемые </a:t>
            </a:r>
            <a:r>
              <a:rPr lang="ru-RU" sz="3600" b="1" dirty="0" smtClean="0"/>
              <a:t>в моем </a:t>
            </a:r>
            <a:r>
              <a:rPr lang="ru-RU" sz="3600" b="1" dirty="0"/>
              <a:t>уголке, </a:t>
            </a:r>
            <a:r>
              <a:rPr lang="ru-RU" sz="3600" b="1" dirty="0" smtClean="0"/>
              <a:t>спокойные, </a:t>
            </a:r>
            <a:r>
              <a:rPr lang="ru-RU" sz="3600" b="1" dirty="0"/>
              <a:t>не </a:t>
            </a:r>
            <a:r>
              <a:rPr lang="ru-RU" sz="3600" b="1" dirty="0" smtClean="0"/>
              <a:t>кричащие, </a:t>
            </a:r>
            <a:r>
              <a:rPr lang="ru-RU" sz="3600" b="1" dirty="0"/>
              <a:t>пастельных оттенков. </a:t>
            </a:r>
            <a:endParaRPr lang="ru-RU" sz="3600" b="1" dirty="0" smtClean="0"/>
          </a:p>
          <a:p>
            <a:pPr algn="ctr" fontAlgn="base"/>
            <a:r>
              <a:rPr lang="ru-RU" sz="3600" b="1" dirty="0" smtClean="0"/>
              <a:t>Мой уголок </a:t>
            </a:r>
            <a:r>
              <a:rPr lang="ru-RU" sz="3600" b="1" smtClean="0"/>
              <a:t>уединения мобильный. </a:t>
            </a:r>
            <a:r>
              <a:rPr lang="ru-RU" sz="3600" b="1" dirty="0"/>
              <a:t>Малыш сам может </a:t>
            </a:r>
            <a:r>
              <a:rPr lang="ru-RU" sz="3600" b="1" dirty="0" smtClean="0"/>
              <a:t>обозначать </a:t>
            </a:r>
            <a:r>
              <a:rPr lang="ru-RU" sz="3600" b="1" dirty="0"/>
              <a:t>границы уголка, передвинув ширму или задернув шторки</a:t>
            </a:r>
            <a:r>
              <a:rPr lang="ru-RU" sz="3600" b="1" dirty="0" smtClean="0"/>
              <a:t>.</a:t>
            </a:r>
          </a:p>
          <a:p>
            <a:pPr algn="ctr" fontAlgn="base"/>
            <a:r>
              <a:rPr lang="ru-RU" sz="3600" b="1" dirty="0" smtClean="0"/>
              <a:t>Содержимое уголка уединения постоянно изменяется и пополняется как самими воспитанниками, так и педагогами.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06287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929236"/>
            <a:ext cx="8489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«</a:t>
            </a:r>
            <a:r>
              <a:rPr lang="ru-RU" sz="2800" b="1" i="1" dirty="0"/>
              <a:t>Уголок уединения</a:t>
            </a:r>
            <a:r>
              <a:rPr lang="ru-RU" sz="2800" i="1" dirty="0"/>
              <a:t>»</a:t>
            </a:r>
            <a:r>
              <a:rPr lang="ru-RU" sz="2800" dirty="0"/>
              <a:t> в группе - это место, где ребёнок ощущает себя в полной безопасности, здесь он может побыть наедине с собой, успокоиться и расслабиться, поиграть с любимым предметом или игрушкой, рассмотреть интересную книгу или просто помечтать</a:t>
            </a:r>
          </a:p>
        </p:txBody>
      </p:sp>
      <p:pic>
        <p:nvPicPr>
          <p:cNvPr id="2051" name="Picture 3" descr="C:\Users\User\Desktop\Уголок уединения михеева\IMG-20191115-WA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2146"/>
            <a:ext cx="4529336" cy="3397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Уголок уединения михеева\IMG-20191115-WA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146"/>
            <a:ext cx="4529336" cy="3397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4394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Уголок уединения михеева\IMG-20191115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8464"/>
            <a:ext cx="4200804" cy="560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13173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Ты улыбайся, чаще улыбайся!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Тебе идет улыбка, посмотри!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Ты с нею никогда не расставайся,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Серьезности печать с лица сотри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914394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Уголок уединения михеева\IMG-20191115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92" y="548469"/>
            <a:ext cx="4320797" cy="5761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39711"/>
            <a:ext cx="34563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Не грусти, милый друг, улыбнись!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Позабудь все печали и боль,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Миру сердце своё распахни,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И весь мир станет добрым с тобой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1914394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0342" y="1484784"/>
            <a:ext cx="714724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8000" b="1" dirty="0">
                <a:latin typeface="Monotype Corsiva" pitchFamily="66" charset="0"/>
              </a:rPr>
              <a:t>Что может быть размещено в уголке уединения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4224956748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Уголок уединения михеева\IMG-20191115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411021" cy="405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Уголок уединения михеева\IMG-20191115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409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Уголок уединения михеева\IMG-20191115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872880" cy="290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4394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Уголок уединения михеева\IMG-20191115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692696"/>
            <a:ext cx="421246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Картинки по запросу детская рука комкает бума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2886"/>
            <a:ext cx="3634346" cy="363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99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Уголок уединения михеева\IMG-20191115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2" y="2708920"/>
            <a:ext cx="2796648" cy="372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Уголок уединения михеева\IMG-20191115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08" y="2708920"/>
            <a:ext cx="2796648" cy="372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Уголок уединения михеева\IMG-20191115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2" y="2852328"/>
            <a:ext cx="2689092" cy="358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ребенок играет бибаб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40" y="404664"/>
            <a:ext cx="571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99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ок уединения михеев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Уголок уединения михеева\IMG-20191115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00" y="404664"/>
            <a:ext cx="4568957" cy="342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Уголок уединения михеева\IMG-20191115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92399"/>
            <a:ext cx="4292038" cy="321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Уголок уединения михеева\IMG-20191115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26200"/>
            <a:ext cx="4291765" cy="32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Уголок уединения михеева\IMG-20191115-WA00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69876"/>
            <a:ext cx="4588735" cy="344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0995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2019-11-15T08:43:38Z</dcterms:created>
  <dcterms:modified xsi:type="dcterms:W3CDTF">2019-11-15T09:54:15Z</dcterms:modified>
</cp:coreProperties>
</file>