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2" r:id="rId3"/>
    <p:sldId id="273" r:id="rId4"/>
    <p:sldId id="278" r:id="rId5"/>
    <p:sldId id="274" r:id="rId6"/>
    <p:sldId id="275" r:id="rId7"/>
    <p:sldId id="294" r:id="rId8"/>
    <p:sldId id="296" r:id="rId9"/>
    <p:sldId id="295" r:id="rId10"/>
    <p:sldId id="297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ADDB-3612-46C7-906E-92931111CB9F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7E13-FAD0-4BDF-84C8-E677ED3A4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85777"/>
            <a:ext cx="9144032" cy="71437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620688"/>
            <a:ext cx="60933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 - детский сад № 3 «Третье королевство»</a:t>
            </a:r>
          </a:p>
          <a:p>
            <a:pPr algn="ctr"/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Уголок </a:t>
            </a:r>
            <a:r>
              <a:rPr lang="ru-RU" sz="3600" b="1" i="1" dirty="0" smtClean="0">
                <a:solidFill>
                  <a:srgbClr val="002060"/>
                </a:solidFill>
              </a:rPr>
              <a:t>уединения 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«Солнечный </a:t>
            </a:r>
            <a:r>
              <a:rPr lang="ru-RU" sz="3600" b="1" i="1" dirty="0" smtClean="0">
                <a:solidFill>
                  <a:srgbClr val="002060"/>
                </a:solidFill>
              </a:rPr>
              <a:t>домик</a:t>
            </a:r>
            <a:r>
              <a:rPr lang="ru-RU" sz="3600" b="1" i="1" dirty="0" smtClean="0">
                <a:solidFill>
                  <a:srgbClr val="002060"/>
                </a:solidFill>
              </a:rPr>
              <a:t>»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Старшая группа    «Солнышко</a:t>
            </a:r>
            <a:r>
              <a:rPr lang="ru-RU" sz="2000" b="1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     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_20191114_1337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32008">
            <a:off x="5653414" y="2758731"/>
            <a:ext cx="2396430" cy="3195240"/>
          </a:xfrm>
          <a:prstGeom prst="rect">
            <a:avLst/>
          </a:prstGeom>
        </p:spPr>
      </p:pic>
      <p:pic>
        <p:nvPicPr>
          <p:cNvPr id="10" name="Рисунок 9" descr="IMG_20191114_1335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212976"/>
            <a:ext cx="2215130" cy="29535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47864" y="5661248"/>
            <a:ext cx="3442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Воспитатель: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Юртайкина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Флюра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Кашафовна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15"/>
            <a:ext cx="9144032" cy="7143777"/>
          </a:xfrm>
          <a:prstGeom prst="rect">
            <a:avLst/>
          </a:prstGeom>
        </p:spPr>
      </p:pic>
      <p:pic>
        <p:nvPicPr>
          <p:cNvPr id="6" name="Рисунок 5" descr="IMG_20191113_090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72603">
            <a:off x="1193783" y="896223"/>
            <a:ext cx="2035965" cy="2714620"/>
          </a:xfrm>
          <a:prstGeom prst="rect">
            <a:avLst/>
          </a:prstGeom>
        </p:spPr>
      </p:pic>
      <p:pic>
        <p:nvPicPr>
          <p:cNvPr id="7" name="Рисунок 6" descr="IMG_20191113_090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35064">
            <a:off x="5699925" y="3082408"/>
            <a:ext cx="2089544" cy="2786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62116">
            <a:off x="1064067" y="3704775"/>
            <a:ext cx="4958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Наш </a:t>
            </a:r>
            <a:r>
              <a:rPr lang="ru-RU" sz="2800" b="1" dirty="0" smtClean="0">
                <a:solidFill>
                  <a:srgbClr val="002060"/>
                </a:solidFill>
              </a:rPr>
              <a:t>дети любят уединяться </a:t>
            </a:r>
            <a:r>
              <a:rPr lang="ru-RU" sz="2800" b="1" dirty="0" smtClean="0">
                <a:solidFill>
                  <a:srgbClr val="002060"/>
                </a:solidFill>
              </a:rPr>
              <a:t>для просмотра книг.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3407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Произведения детской художественной  литературы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15"/>
            <a:ext cx="9144032" cy="7143777"/>
          </a:xfrm>
          <a:prstGeom prst="rect">
            <a:avLst/>
          </a:prstGeom>
        </p:spPr>
      </p:pic>
      <p:pic>
        <p:nvPicPr>
          <p:cNvPr id="6" name="Рисунок 5" descr="4163166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071546"/>
            <a:ext cx="5357850" cy="4970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85777"/>
            <a:ext cx="9144032" cy="7143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689789"/>
            <a:ext cx="60722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Цель</a:t>
            </a:r>
            <a:r>
              <a:rPr lang="ru-RU" sz="2800" b="1" i="1" dirty="0" smtClean="0">
                <a:solidFill>
                  <a:srgbClr val="002060"/>
                </a:solidFill>
              </a:rPr>
              <a:t>: преодоление эмоционального дискомфорта дошкольников, посредством создания в </a:t>
            </a:r>
            <a:r>
              <a:rPr lang="ru-RU" sz="2800" b="1" i="1" dirty="0" smtClean="0">
                <a:solidFill>
                  <a:srgbClr val="002060"/>
                </a:solidFill>
              </a:rPr>
              <a:t>группе </a:t>
            </a:r>
            <a:r>
              <a:rPr lang="ru-RU" sz="2800" b="1" i="1" dirty="0" smtClean="0">
                <a:solidFill>
                  <a:srgbClr val="002060"/>
                </a:solidFill>
              </a:rPr>
              <a:t>уголка </a:t>
            </a:r>
            <a:r>
              <a:rPr lang="ru-RU" sz="2800" b="1" i="1" dirty="0" smtClean="0">
                <a:solidFill>
                  <a:srgbClr val="002060"/>
                </a:solidFill>
              </a:rPr>
              <a:t>уединения.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_20191114_133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636912"/>
            <a:ext cx="2857520" cy="31096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2852936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b="1" i="1" dirty="0" smtClean="0">
                <a:solidFill>
                  <a:srgbClr val="002060"/>
                </a:solidFill>
              </a:rPr>
              <a:t>Задачи:  Создать положительный эмоциональный микроклимат в группе; Формировать позитивное отношение ребенка к сверстникам и взрослым;  Организовать систематическую работу по нормализации и развитию эмоциональной сферы детей;  Способствовать сплочению детского коллектива, формируя позитивные дружеские отношения в группе. 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15"/>
            <a:ext cx="9144032" cy="7143777"/>
          </a:xfrm>
          <a:prstGeom prst="rect">
            <a:avLst/>
          </a:prstGeom>
        </p:spPr>
      </p:pic>
      <p:pic>
        <p:nvPicPr>
          <p:cNvPr id="6" name="Рисунок 5" descr="IMG_20191112_160520.jpg"/>
          <p:cNvPicPr>
            <a:picLocks noChangeAspect="1"/>
          </p:cNvPicPr>
          <p:nvPr/>
        </p:nvPicPr>
        <p:blipFill>
          <a:blip r:embed="rId4" cstate="print"/>
          <a:srcRect b="21875"/>
          <a:stretch>
            <a:fillRect/>
          </a:stretch>
        </p:blipFill>
        <p:spPr>
          <a:xfrm rot="21082491">
            <a:off x="1115616" y="3212976"/>
            <a:ext cx="3349429" cy="2338300"/>
          </a:xfrm>
          <a:prstGeom prst="rect">
            <a:avLst/>
          </a:prstGeom>
        </p:spPr>
      </p:pic>
      <p:pic>
        <p:nvPicPr>
          <p:cNvPr id="7" name="Рисунок 6" descr="IMG_20191112_0849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0365">
            <a:off x="5273532" y="3113597"/>
            <a:ext cx="2109632" cy="2812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584184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Игрушки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с </a:t>
            </a:r>
            <a:r>
              <a:rPr lang="ru-RU" sz="2400" i="1" dirty="0" smtClean="0">
                <a:solidFill>
                  <a:srgbClr val="002060"/>
                </a:solidFill>
              </a:rPr>
              <a:t>наполнителями разной фактуры, </a:t>
            </a:r>
            <a:r>
              <a:rPr lang="ru-RU" sz="2400" i="1" dirty="0" smtClean="0">
                <a:solidFill>
                  <a:srgbClr val="002060"/>
                </a:solidFill>
              </a:rPr>
              <a:t>сшиты из разных материалов, кроме этого они скреплены между собой различными застёжками: пуговки, липучки, шнуровки и т. д., что благотворно влияет на развитие мелкой моторики рук</a:t>
            </a:r>
            <a:r>
              <a:rPr lang="ru-RU" sz="2400" i="1" dirty="0" smtClean="0">
                <a:solidFill>
                  <a:srgbClr val="002060"/>
                </a:solidFill>
              </a:rPr>
              <a:t>. 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15"/>
            <a:ext cx="9144032" cy="7143777"/>
          </a:xfrm>
          <a:prstGeom prst="rect">
            <a:avLst/>
          </a:prstGeom>
        </p:spPr>
      </p:pic>
      <p:pic>
        <p:nvPicPr>
          <p:cNvPr id="6" name="Рисунок 5" descr="IMG_20191112_085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41580">
            <a:off x="321142" y="2303835"/>
            <a:ext cx="2112139" cy="28161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692696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Массажные </a:t>
            </a:r>
            <a:r>
              <a:rPr lang="ru-RU" sz="2000" b="1" i="1" dirty="0" smtClean="0">
                <a:solidFill>
                  <a:srgbClr val="002060"/>
                </a:solidFill>
              </a:rPr>
              <a:t>мячики, тактильные игры </a:t>
            </a:r>
            <a:r>
              <a:rPr lang="ru-RU" sz="2000" i="1" dirty="0" smtClean="0">
                <a:solidFill>
                  <a:srgbClr val="002060"/>
                </a:solidFill>
              </a:rPr>
              <a:t>хорошо снимают мышечное напряжение</a:t>
            </a:r>
            <a:endParaRPr lang="ru-RU" sz="2000" dirty="0"/>
          </a:p>
        </p:txBody>
      </p:sp>
      <p:pic>
        <p:nvPicPr>
          <p:cNvPr id="11" name="Рисунок 10" descr="IMG_20191112_085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875836"/>
            <a:ext cx="2232248" cy="2976331"/>
          </a:xfrm>
          <a:prstGeom prst="rect">
            <a:avLst/>
          </a:prstGeom>
        </p:spPr>
      </p:pic>
      <p:pic>
        <p:nvPicPr>
          <p:cNvPr id="13" name="Рисунок 12" descr="IMG_20191112_0852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84527">
            <a:off x="6785036" y="3874447"/>
            <a:ext cx="2102478" cy="2803304"/>
          </a:xfrm>
          <a:prstGeom prst="rect">
            <a:avLst/>
          </a:prstGeom>
        </p:spPr>
      </p:pic>
      <p:pic>
        <p:nvPicPr>
          <p:cNvPr id="12" name="Рисунок 11" descr="IMG_20191112_0859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99049">
            <a:off x="5038398" y="1562457"/>
            <a:ext cx="1898234" cy="25309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15"/>
            <a:ext cx="9144032" cy="7143777"/>
          </a:xfrm>
          <a:prstGeom prst="rect">
            <a:avLst/>
          </a:prstGeom>
        </p:spPr>
      </p:pic>
      <p:pic>
        <p:nvPicPr>
          <p:cNvPr id="6" name="Рисунок 5" descr="IMG_20191112_161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4383">
            <a:off x="856155" y="3471337"/>
            <a:ext cx="2066818" cy="2755757"/>
          </a:xfrm>
          <a:prstGeom prst="rect">
            <a:avLst/>
          </a:prstGeom>
        </p:spPr>
      </p:pic>
      <p:pic>
        <p:nvPicPr>
          <p:cNvPr id="7" name="Рисунок 6" descr="IMG_20191112_1608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508376"/>
            <a:ext cx="2286016" cy="2921020"/>
          </a:xfrm>
          <a:prstGeom prst="rect">
            <a:avLst/>
          </a:prstGeom>
        </p:spPr>
      </p:pic>
      <p:pic>
        <p:nvPicPr>
          <p:cNvPr id="8" name="Рисунок 7" descr="IMG_20191112_1609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58276">
            <a:off x="5691336" y="3413587"/>
            <a:ext cx="2212875" cy="280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571480"/>
            <a:ext cx="7072362" cy="307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Конструктор геометрический «Узор». «Волшебный коврик».  Коврики разных геометрических форм, вазы, горшочки украшаются различными фигурами: геометрическими, цветами, листочками, полосками на липучках. Различные шнуровки. Конструктор- репейник из мелких колючих шариков. Всё это благоприятно влияет на развитие мелкой моторики, памяти, внимания.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15"/>
            <a:ext cx="9144032" cy="7143777"/>
          </a:xfrm>
          <a:prstGeom prst="rect">
            <a:avLst/>
          </a:prstGeom>
        </p:spPr>
      </p:pic>
      <p:pic>
        <p:nvPicPr>
          <p:cNvPr id="6" name="Рисунок 5" descr="IMG_20191112_084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060" y="722101"/>
            <a:ext cx="2411015" cy="3214686"/>
          </a:xfrm>
          <a:prstGeom prst="rect">
            <a:avLst/>
          </a:prstGeom>
        </p:spPr>
      </p:pic>
      <p:pic>
        <p:nvPicPr>
          <p:cNvPr id="8" name="Рисунок 7" descr="IMG_20191112_084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6168" y="-8072518"/>
            <a:ext cx="2464592" cy="3286123"/>
          </a:xfrm>
          <a:prstGeom prst="rect">
            <a:avLst/>
          </a:prstGeom>
        </p:spPr>
      </p:pic>
      <p:pic>
        <p:nvPicPr>
          <p:cNvPr id="9" name="Рисунок 8" descr="IMG_20191112_0847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700808"/>
            <a:ext cx="2500312" cy="33337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3848" y="1124744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Игры на развитие мелкой моторики</a:t>
            </a:r>
            <a:endParaRPr lang="ru-RU" sz="2000" dirty="0"/>
          </a:p>
        </p:txBody>
      </p:sp>
      <p:pic>
        <p:nvPicPr>
          <p:cNvPr id="14" name="Рисунок 13" descr="IMG_20191112_0855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2636912"/>
            <a:ext cx="2607469" cy="3476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85777"/>
            <a:ext cx="9144032" cy="71437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7422" y="642918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«Коврик злости».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85860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Сделан этот коврик из пластмассовых </a:t>
            </a:r>
            <a:r>
              <a:rPr lang="ru-RU" sz="2000" b="1" i="1" dirty="0" smtClean="0">
                <a:solidFill>
                  <a:srgbClr val="002060"/>
                </a:solidFill>
              </a:rPr>
              <a:t>крышечек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_20191114_133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5893">
            <a:off x="820095" y="2327883"/>
            <a:ext cx="2035965" cy="2714620"/>
          </a:xfrm>
          <a:prstGeom prst="rect">
            <a:avLst/>
          </a:prstGeom>
        </p:spPr>
      </p:pic>
      <p:pic>
        <p:nvPicPr>
          <p:cNvPr id="9" name="Рисунок 8" descr="IMG_20191114_1336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276872"/>
            <a:ext cx="2071702" cy="2762269"/>
          </a:xfrm>
          <a:prstGeom prst="rect">
            <a:avLst/>
          </a:prstGeom>
        </p:spPr>
      </p:pic>
      <p:pic>
        <p:nvPicPr>
          <p:cNvPr id="10" name="Рисунок 9" descr="IMG_20191114_153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95444">
            <a:off x="6133356" y="2463034"/>
            <a:ext cx="2143122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85777"/>
            <a:ext cx="9144032" cy="7143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857232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Обязательным атрибутом </a:t>
            </a:r>
            <a:r>
              <a:rPr lang="ru-RU" sz="2800" b="1" dirty="0" smtClean="0">
                <a:solidFill>
                  <a:srgbClr val="002060"/>
                </a:solidFill>
              </a:rPr>
              <a:t>нашего «Солнечного домика» стали мягкие</a:t>
            </a:r>
            <a:r>
              <a:rPr lang="ru-RU" sz="2800" b="1" dirty="0" smtClean="0">
                <a:solidFill>
                  <a:srgbClr val="002060"/>
                </a:solidFill>
              </a:rPr>
              <a:t>, красивые подушки, на которые ребенок сможет прилечь </a:t>
            </a:r>
            <a:r>
              <a:rPr lang="ru-RU" sz="2800" b="1" dirty="0" smtClean="0">
                <a:solidFill>
                  <a:srgbClr val="002060"/>
                </a:solidFill>
              </a:rPr>
              <a:t>отдохнуть.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detsad-277781-1539198353.jpg"/>
          <p:cNvPicPr>
            <a:picLocks noChangeAspect="1"/>
          </p:cNvPicPr>
          <p:nvPr/>
        </p:nvPicPr>
        <p:blipFill>
          <a:blip r:embed="rId4" cstate="print"/>
          <a:srcRect l="22222" t="6018" r="25000" b="6018"/>
          <a:stretch>
            <a:fillRect/>
          </a:stretch>
        </p:blipFill>
        <p:spPr>
          <a:xfrm rot="20953409">
            <a:off x="4799179" y="4870196"/>
            <a:ext cx="1832633" cy="1832633"/>
          </a:xfrm>
          <a:prstGeom prst="rect">
            <a:avLst/>
          </a:prstGeom>
        </p:spPr>
      </p:pic>
      <p:pic>
        <p:nvPicPr>
          <p:cNvPr id="8" name="Рисунок 7" descr="e324b31acd36c49d35de6347b07a85dd.jpg"/>
          <p:cNvPicPr>
            <a:picLocks noChangeAspect="1"/>
          </p:cNvPicPr>
          <p:nvPr/>
        </p:nvPicPr>
        <p:blipFill>
          <a:blip r:embed="rId5" cstate="print"/>
          <a:srcRect l="6091" t="8465" r="7278" b="12025"/>
          <a:stretch>
            <a:fillRect/>
          </a:stretch>
        </p:blipFill>
        <p:spPr>
          <a:xfrm rot="21038544">
            <a:off x="3421508" y="2870064"/>
            <a:ext cx="2143140" cy="1966992"/>
          </a:xfrm>
          <a:prstGeom prst="rect">
            <a:avLst/>
          </a:prstGeom>
        </p:spPr>
      </p:pic>
      <p:pic>
        <p:nvPicPr>
          <p:cNvPr id="10" name="Рисунок 9" descr="IMG_20191112_0855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52346">
            <a:off x="930047" y="2810805"/>
            <a:ext cx="2124662" cy="2832883"/>
          </a:xfrm>
          <a:prstGeom prst="rect">
            <a:avLst/>
          </a:prstGeom>
        </p:spPr>
      </p:pic>
      <p:pic>
        <p:nvPicPr>
          <p:cNvPr id="11" name="Рисунок 10" descr="IMG_20191114_133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43245">
            <a:off x="6321721" y="2399359"/>
            <a:ext cx="1857367" cy="24764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f9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2df659202c4bfec52179070b17ed4b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85777"/>
            <a:ext cx="9144032" cy="7143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857232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Мы «населили» наш уголок: </a:t>
            </a:r>
            <a:r>
              <a:rPr lang="ru-RU" sz="3200" b="1" dirty="0" err="1" smtClean="0">
                <a:solidFill>
                  <a:srgbClr val="002060"/>
                </a:solidFill>
              </a:rPr>
              <a:t>игрушками-обнимашками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_20191114_134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1611">
            <a:off x="908253" y="1954420"/>
            <a:ext cx="1742114" cy="2322818"/>
          </a:xfrm>
          <a:prstGeom prst="rect">
            <a:avLst/>
          </a:prstGeom>
        </p:spPr>
      </p:pic>
      <p:pic>
        <p:nvPicPr>
          <p:cNvPr id="8" name="Рисунок 7" descr="IMG_20191114_134220.jpg"/>
          <p:cNvPicPr>
            <a:picLocks noChangeAspect="1"/>
          </p:cNvPicPr>
          <p:nvPr/>
        </p:nvPicPr>
        <p:blipFill>
          <a:blip r:embed="rId5" cstate="print"/>
          <a:srcRect t="9375" b="16666"/>
          <a:stretch>
            <a:fillRect/>
          </a:stretch>
        </p:blipFill>
        <p:spPr>
          <a:xfrm rot="643942">
            <a:off x="5947409" y="2070680"/>
            <a:ext cx="1820979" cy="1795700"/>
          </a:xfrm>
          <a:prstGeom prst="rect">
            <a:avLst/>
          </a:prstGeom>
        </p:spPr>
      </p:pic>
      <p:pic>
        <p:nvPicPr>
          <p:cNvPr id="11" name="Рисунок 10" descr="IMG_20191114_153340.jpg"/>
          <p:cNvPicPr>
            <a:picLocks noChangeAspect="1"/>
          </p:cNvPicPr>
          <p:nvPr/>
        </p:nvPicPr>
        <p:blipFill>
          <a:blip r:embed="rId6" cstate="print"/>
          <a:srcRect b="32292"/>
          <a:stretch>
            <a:fillRect/>
          </a:stretch>
        </p:blipFill>
        <p:spPr>
          <a:xfrm>
            <a:off x="2987824" y="2060848"/>
            <a:ext cx="2532198" cy="2286016"/>
          </a:xfrm>
          <a:prstGeom prst="rect">
            <a:avLst/>
          </a:prstGeom>
        </p:spPr>
      </p:pic>
      <p:pic>
        <p:nvPicPr>
          <p:cNvPr id="10" name="Рисунок 9" descr="IMG_20191112_0852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08419">
            <a:off x="5033452" y="3859540"/>
            <a:ext cx="2027474" cy="27032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247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71</cp:revision>
  <dcterms:created xsi:type="dcterms:W3CDTF">2019-11-12T16:35:33Z</dcterms:created>
  <dcterms:modified xsi:type="dcterms:W3CDTF">2019-11-15T08:31:39Z</dcterms:modified>
</cp:coreProperties>
</file>