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4"/>
  </p:notesMasterIdLst>
  <p:sldIdLst>
    <p:sldId id="256" r:id="rId2"/>
    <p:sldId id="263" r:id="rId3"/>
    <p:sldId id="265" r:id="rId4"/>
    <p:sldId id="266" r:id="rId5"/>
    <p:sldId id="258" r:id="rId6"/>
    <p:sldId id="267" r:id="rId7"/>
    <p:sldId id="259" r:id="rId8"/>
    <p:sldId id="268" r:id="rId9"/>
    <p:sldId id="264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5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4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663D9-8E92-46BB-B8FE-A6CCC0B61E4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C1DF5-C1DB-46E2-9D50-809880A55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249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4427984" y="836712"/>
            <a:ext cx="4176464" cy="187220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«Центр уединения»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221088"/>
            <a:ext cx="4320480" cy="194421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МАДОУ – детский сад №3 «Третье королевство»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Г</a:t>
            </a:r>
            <a:r>
              <a:rPr lang="ru-RU" sz="2400" dirty="0" smtClean="0">
                <a:solidFill>
                  <a:srgbClr val="7030A0"/>
                </a:solidFill>
              </a:rPr>
              <a:t>руппа </a:t>
            </a:r>
            <a:r>
              <a:rPr lang="ru-RU" sz="2400" dirty="0" smtClean="0">
                <a:solidFill>
                  <a:srgbClr val="7030A0"/>
                </a:solidFill>
              </a:rPr>
              <a:t>«Колокольчики»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u="sng" dirty="0" smtClean="0">
                <a:solidFill>
                  <a:srgbClr val="7030A0"/>
                </a:solidFill>
              </a:rPr>
              <a:t>воспитатель</a:t>
            </a:r>
            <a:r>
              <a:rPr lang="ru-RU" sz="2400" dirty="0" smtClean="0">
                <a:solidFill>
                  <a:srgbClr val="7030A0"/>
                </a:solidFill>
              </a:rPr>
              <a:t>: </a:t>
            </a:r>
            <a:r>
              <a:rPr lang="ru-RU" sz="2400" b="1" i="1" u="sng" dirty="0" err="1" smtClean="0">
                <a:solidFill>
                  <a:srgbClr val="7030A0"/>
                </a:solidFill>
              </a:rPr>
              <a:t>Мелькова</a:t>
            </a:r>
            <a:r>
              <a:rPr lang="ru-RU" sz="2400" b="1" i="1" u="sng" dirty="0" smtClean="0">
                <a:solidFill>
                  <a:srgbClr val="7030A0"/>
                </a:solidFill>
              </a:rPr>
              <a:t> Оксана Анатольевна</a:t>
            </a:r>
            <a:endParaRPr lang="ru-RU" sz="2400" b="1" i="1" u="sng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3857625" cy="6525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7984" y="2708920"/>
            <a:ext cx="471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Островок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отдыха»</a:t>
            </a:r>
          </a:p>
        </p:txBody>
      </p:sp>
    </p:spTree>
    <p:extLst>
      <p:ext uri="{BB962C8B-B14F-4D97-AF65-F5344CB8AC3E}">
        <p14:creationId xmlns:p14="http://schemas.microsoft.com/office/powerpoint/2010/main" xmlns="" val="416582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">
        <p14:prism isContent="1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88640"/>
            <a:ext cx="1979712" cy="3536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4152" y="281139"/>
            <a:ext cx="2088232" cy="4598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2227176"/>
            <a:ext cx="1928812" cy="422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614674"/>
            <a:ext cx="2046328" cy="422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496" y="4005064"/>
            <a:ext cx="2952328" cy="24432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Лампа для релаксации</a:t>
            </a:r>
            <a:r>
              <a:rPr lang="ru-RU" sz="1400" dirty="0"/>
              <a:t>.</a:t>
            </a:r>
            <a:r>
              <a:rPr lang="ru-RU" sz="1400" dirty="0" smtClean="0"/>
              <a:t> меняет цвет. Издает звук водопада . Ребенку очень интересно. завораживает. Он быстро успокаивается.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96924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564904"/>
            <a:ext cx="4824536" cy="3991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«Стена настроения»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274838"/>
            <a:ext cx="3888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Каждый </a:t>
            </a:r>
            <a:r>
              <a:rPr lang="ru-RU" dirty="0"/>
              <a:t>ребенок в группе, при желании, может нарисовать </a:t>
            </a:r>
            <a:r>
              <a:rPr lang="ru-RU" dirty="0" smtClean="0"/>
              <a:t>свое </a:t>
            </a:r>
            <a:r>
              <a:rPr lang="ru-RU" dirty="0"/>
              <a:t>настроение, эмоции, переживаемые чувства и пр. Кроме того, дети могут рассмотреть иллюстрации, изображающие разные эмоции, поразмышлять и выбрать себе ту картинку, которая соответствует его текущему настроению.</a:t>
            </a:r>
          </a:p>
        </p:txBody>
      </p:sp>
    </p:spTree>
    <p:extLst>
      <p:ext uri="{BB962C8B-B14F-4D97-AF65-F5344CB8AC3E}">
        <p14:creationId xmlns:p14="http://schemas.microsoft.com/office/powerpoint/2010/main" xmlns="" val="158796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57200"/>
            <a:ext cx="4491608" cy="42679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88640"/>
            <a:ext cx="3960440" cy="6480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0804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3000">
        <p:dissolve/>
      </p:transition>
    </mc:Choice>
    <mc:Fallback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768752" cy="1556792"/>
          </a:xfrm>
        </p:spPr>
        <p:txBody>
          <a:bodyPr>
            <a:normAutofit/>
          </a:bodyPr>
          <a:lstStyle/>
          <a:p>
            <a:r>
              <a:rPr lang="ru-RU" sz="2000" b="1" dirty="0"/>
              <a:t>Основной </a:t>
            </a:r>
            <a:r>
              <a:rPr lang="ru-RU" sz="2000" b="1" dirty="0">
                <a:solidFill>
                  <a:srgbClr val="FF0000"/>
                </a:solidFill>
              </a:rPr>
              <a:t>целью</a:t>
            </a:r>
            <a:r>
              <a:rPr lang="ru-RU" sz="2000" b="1" dirty="0"/>
              <a:t> </a:t>
            </a:r>
            <a:r>
              <a:rPr lang="ru-RU" sz="2000" b="1" dirty="0" smtClean="0"/>
              <a:t>уголка </a:t>
            </a:r>
            <a:r>
              <a:rPr lang="ru-RU" sz="2000" b="1" dirty="0"/>
              <a:t>уединения в группе является </a:t>
            </a:r>
            <a:r>
              <a:rPr lang="ru-RU" sz="2000" b="1" dirty="0" smtClean="0"/>
              <a:t>- преодоление </a:t>
            </a:r>
            <a:r>
              <a:rPr lang="ru-RU" sz="2000" b="1" dirty="0"/>
              <a:t>эмоционального дискомфорта дошкольников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2564904"/>
            <a:ext cx="6795864" cy="396044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6400" b="1" dirty="0" smtClean="0">
                <a:solidFill>
                  <a:srgbClr val="FF0000"/>
                </a:solidFill>
              </a:rPr>
              <a:t>Задачи</a:t>
            </a:r>
            <a:r>
              <a:rPr lang="ru-RU" sz="6400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 создать положительный эмоциональный микроклимат в группе;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 сформировать позитивное отношение ребенка к сверстникам и взрослым;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 организовать систематическую работу по нормализации и развитию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эмоциональной сферы детей;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 способствовать сплочению детского коллектива, формируя позитивные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дружеские отношения в группе;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 способствовать комфортной организации режимных моментов;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 обеспечить </a:t>
            </a:r>
            <a:r>
              <a:rPr lang="ru-RU" dirty="0" smtClean="0">
                <a:solidFill>
                  <a:schemeClr val="tx1"/>
                </a:solidFill>
              </a:rPr>
              <a:t>индивидуальный </a:t>
            </a:r>
            <a:r>
              <a:rPr lang="ru-RU" dirty="0">
                <a:solidFill>
                  <a:schemeClr val="tx1"/>
                </a:solidFill>
              </a:rPr>
              <a:t>подход, свободу выбора и волеизъявления,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ориентируясь на зону ближайшего развития каждого ребенка.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69496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404664"/>
            <a:ext cx="4536504" cy="6011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7544" y="836712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Внешний вид:</a:t>
            </a:r>
            <a:endParaRPr lang="ru-RU" sz="4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700808"/>
            <a:ext cx="5256584" cy="4920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од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sz="3200" b="1" dirty="0" smtClean="0">
                <a:solidFill>
                  <a:srgbClr val="7030A0"/>
                </a:solidFill>
              </a:rPr>
              <a:t>Коврик дружбы»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1628800"/>
            <a:ext cx="28083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Несколько детей садятся на коврик и мирятся (если в соре). Или просто отдыхают, общаются.  Могут, глядя на коврик, сочинить </a:t>
            </a:r>
            <a:r>
              <a:rPr lang="ru-RU" sz="2400" dirty="0" smtClean="0"/>
              <a:t>сказку</a:t>
            </a:r>
          </a:p>
          <a:p>
            <a:r>
              <a:rPr lang="ru-RU" sz="2400" dirty="0" smtClean="0"/>
              <a:t>( </a:t>
            </a:r>
            <a:r>
              <a:rPr lang="ru-RU" sz="2400" dirty="0" smtClean="0"/>
              <a:t>открывается бурная фантазия</a:t>
            </a:r>
            <a:r>
              <a:rPr lang="ru-RU" sz="2400" dirty="0" smtClean="0"/>
              <a:t>). Данное пособие сшито своими руками.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96944" cy="7920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«мягкая подушка-ты моя подружка»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484784"/>
            <a:ext cx="4320480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1916832"/>
            <a:ext cx="3456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Наш уголок </a:t>
            </a:r>
            <a:r>
              <a:rPr lang="ru-RU" sz="2400" dirty="0" smtClean="0"/>
              <a:t>населяют мягкие</a:t>
            </a:r>
            <a:r>
              <a:rPr lang="ru-RU" sz="2400" dirty="0"/>
              <a:t>, веселые подушки-игрушки, на которые ребенок может </a:t>
            </a:r>
            <a:r>
              <a:rPr lang="ru-RU" sz="2400" dirty="0" smtClean="0"/>
              <a:t> прилечь </a:t>
            </a:r>
            <a:r>
              <a:rPr lang="ru-RU" sz="2400" dirty="0"/>
              <a:t>и отдохнуть</a:t>
            </a:r>
            <a:r>
              <a:rPr lang="ru-RU" sz="2400" dirty="0" smtClean="0"/>
              <a:t>. Многие из них являются индивидуальными, для определенного ребенка.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7890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">
        <p:blinds dir="vert"/>
      </p:transition>
    </mc:Choice>
    <mc:Fallback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84784"/>
            <a:ext cx="4608512" cy="4149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Объект 6"/>
          <p:cNvSpPr>
            <a:spLocks noGrp="1"/>
          </p:cNvSpPr>
          <p:nvPr>
            <p:ph type="title"/>
          </p:nvPr>
        </p:nvSpPr>
        <p:spPr>
          <a:xfrm>
            <a:off x="251520" y="457200"/>
            <a:ext cx="8737032" cy="88356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Массажные мячи – «ежики» (</a:t>
            </a:r>
            <a:r>
              <a:rPr lang="ru-RU" b="1" dirty="0" err="1" smtClean="0">
                <a:solidFill>
                  <a:srgbClr val="FF0000"/>
                </a:solidFill>
              </a:rPr>
              <a:t>массажеры</a:t>
            </a:r>
            <a:r>
              <a:rPr lang="ru-RU" b="1" dirty="0">
                <a:solidFill>
                  <a:srgbClr val="FF0000"/>
                </a:solidFill>
              </a:rPr>
              <a:t>).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1556792"/>
            <a:ext cx="288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Яркие, отвлекающие от грустных </a:t>
            </a:r>
            <a:r>
              <a:rPr lang="ru-RU" sz="2400" b="1" dirty="0" smtClean="0"/>
              <a:t>мыслей мячики.  </a:t>
            </a:r>
            <a:r>
              <a:rPr lang="ru-RU" sz="2400" b="1" dirty="0" smtClean="0"/>
              <a:t>Развивают </a:t>
            </a:r>
            <a:r>
              <a:rPr lang="ru-RU" sz="2400" b="1" dirty="0" smtClean="0"/>
              <a:t>мелкую моторику </a:t>
            </a:r>
            <a:r>
              <a:rPr lang="ru-RU" sz="2400" b="1" dirty="0" smtClean="0"/>
              <a:t>и </a:t>
            </a:r>
            <a:r>
              <a:rPr lang="ru-RU" sz="2400" b="1" dirty="0" smtClean="0"/>
              <a:t>успокаивают ребеночка, носят терапевтическую функцию.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916831"/>
            <a:ext cx="3096344" cy="4468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322763" y="2073959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920880" cy="12961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«Зеркало </a:t>
            </a:r>
            <a:r>
              <a:rPr lang="ru-RU" dirty="0">
                <a:solidFill>
                  <a:srgbClr val="FF0000"/>
                </a:solidFill>
              </a:rPr>
              <a:t>моего </a:t>
            </a:r>
            <a:r>
              <a:rPr lang="ru-RU" dirty="0" smtClean="0">
                <a:solidFill>
                  <a:srgbClr val="FF0000"/>
                </a:solidFill>
              </a:rPr>
              <a:t>настроения»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179512" y="2852936"/>
            <a:ext cx="4608512" cy="30963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Если </a:t>
            </a:r>
            <a:r>
              <a:rPr lang="ru-RU" dirty="0"/>
              <a:t>у ребёнка плохое настроение, можно предложить ему сесть перед зеркалом, в уголке уединения, посмотреть на себя внимательно и улыбнуться. Настроение обязательно </a:t>
            </a:r>
            <a:r>
              <a:rPr lang="ru-RU" dirty="0" smtClean="0"/>
              <a:t>улучшится!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294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">
        <p:cover/>
      </p:transition>
    </mc:Choice>
    <mc:Fallback>
      <p:transition spd="slow" advClick="0" advTm="3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«</a:t>
            </a:r>
            <a:r>
              <a:rPr lang="ru-RU" sz="4800" b="1" dirty="0" err="1" smtClean="0">
                <a:solidFill>
                  <a:srgbClr val="7030A0"/>
                </a:solidFill>
              </a:rPr>
              <a:t>книжкИ</a:t>
            </a:r>
            <a:r>
              <a:rPr lang="ru-RU" sz="4800" b="1" dirty="0" smtClean="0">
                <a:solidFill>
                  <a:srgbClr val="7030A0"/>
                </a:solidFill>
              </a:rPr>
              <a:t>  </a:t>
            </a:r>
            <a:r>
              <a:rPr lang="ru-RU" sz="4800" b="1" dirty="0" smtClean="0">
                <a:solidFill>
                  <a:srgbClr val="7030A0"/>
                </a:solidFill>
              </a:rPr>
              <a:t>доброты</a:t>
            </a:r>
            <a:r>
              <a:rPr lang="ru-RU" sz="4800" b="1" dirty="0" smtClean="0">
                <a:solidFill>
                  <a:srgbClr val="7030A0"/>
                </a:solidFill>
              </a:rPr>
              <a:t>»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3672408" cy="4798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76056" y="2482587"/>
            <a:ext cx="31683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Размещаю только любимые книжки с добрым содержанием, мультипликационными </a:t>
            </a:r>
            <a:r>
              <a:rPr lang="ru-RU" sz="2400" dirty="0" smtClean="0"/>
              <a:t>героями, с сюжетными картинками, где</a:t>
            </a:r>
            <a:br>
              <a:rPr lang="ru-RU" sz="2400" dirty="0" smtClean="0"/>
            </a:br>
            <a:r>
              <a:rPr lang="ru-RU" sz="2400" dirty="0" smtClean="0"/>
              <a:t>изображены сцены хороших поступков.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«</a:t>
            </a:r>
            <a:r>
              <a:rPr lang="ru-RU" sz="2400" b="1" dirty="0" err="1" smtClean="0">
                <a:solidFill>
                  <a:srgbClr val="00B0F0"/>
                </a:solidFill>
              </a:rPr>
              <a:t>Ушастик</a:t>
            </a:r>
            <a:r>
              <a:rPr lang="ru-RU" sz="2400" b="1" dirty="0" smtClean="0">
                <a:solidFill>
                  <a:srgbClr val="00B0F0"/>
                </a:solidFill>
              </a:rPr>
              <a:t>» - </a:t>
            </a:r>
            <a:r>
              <a:rPr lang="ru-RU" sz="2400" b="1" dirty="0" smtClean="0">
                <a:solidFill>
                  <a:srgbClr val="00B0F0"/>
                </a:solidFill>
              </a:rPr>
              <a:t>которому дети доверяют свои тайны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633322"/>
            <a:ext cx="3456384" cy="46039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flipH="1">
            <a:off x="5436096" y="2420888"/>
            <a:ext cx="3024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Данная игрушка - преданный </a:t>
            </a:r>
            <a:r>
              <a:rPr lang="ru-RU" sz="2400" dirty="0" smtClean="0"/>
              <a:t>и верный друг, никогда не придаст. Выслушает всех.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877233675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309</TotalTime>
  <Words>362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«Центр уединения»</vt:lpstr>
      <vt:lpstr>Основной целью уголка уединения в группе является - преодоление эмоционального дискомфорта дошкольников.</vt:lpstr>
      <vt:lpstr>Слайд 3</vt:lpstr>
      <vt:lpstr>«Коврик дружбы»</vt:lpstr>
      <vt:lpstr>«мягкая подушка-ты моя подружка»</vt:lpstr>
      <vt:lpstr>Массажные мячи – «ежики» (массажеры).   </vt:lpstr>
      <vt:lpstr>«Зеркало моего настроения»</vt:lpstr>
      <vt:lpstr>«книжкИ  доброты». </vt:lpstr>
      <vt:lpstr>«Ушастик» - которому дети доверяют свои тайны</vt:lpstr>
      <vt:lpstr>Лампа для релаксации. меняет цвет. Издает звук водопада . Ребенку очень интересно. завораживает. Он быстро успокаивается.</vt:lpstr>
      <vt:lpstr>«Стена настроения»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«Центр уединения»</dc:title>
  <dc:creator>Пользователь</dc:creator>
  <cp:lastModifiedBy>HOME</cp:lastModifiedBy>
  <cp:revision>33</cp:revision>
  <dcterms:created xsi:type="dcterms:W3CDTF">2019-11-12T15:34:36Z</dcterms:created>
  <dcterms:modified xsi:type="dcterms:W3CDTF">2019-11-13T10:21:06Z</dcterms:modified>
</cp:coreProperties>
</file>