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an-101021-0002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571736" y="1142984"/>
            <a:ext cx="3907540" cy="471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643042" y="214290"/>
            <a:ext cx="56569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«Я и мои права»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7356" y="6286520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1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000232" y="1857364"/>
            <a:ext cx="4929222" cy="40644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57290" y="142852"/>
            <a:ext cx="65704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Здоровье – главная ценность человека.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каждого ребенка есть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здоровье и 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медицинское обслуживание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156" y="6215082"/>
            <a:ext cx="902984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Рассмотри картинку. Кто на ней изображен? Где работает медсестра?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00166" y="1142984"/>
            <a:ext cx="6357982" cy="5280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2844" y="214290"/>
            <a:ext cx="885902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Рассмотри картинку. Какую медицинскую помощь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оказывает доктор Айболит героям одноименной сказки?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3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285984" y="857232"/>
            <a:ext cx="4214842" cy="5460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42976" y="214290"/>
            <a:ext cx="66547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образование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5857892"/>
            <a:ext cx="78311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Рассмотри картинку к сказке. Вспомни, как она называется.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сделал папа Карло,  чтобы купить Буратино азбуку?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928794" y="1428736"/>
            <a:ext cx="5214974" cy="4585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857224" y="214290"/>
            <a:ext cx="777366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защиту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экономической эксплуатации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6143644"/>
            <a:ext cx="71699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Какие права Маши нарушает медведь?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571472" y="1357298"/>
            <a:ext cx="5152005" cy="2484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 descr="Scan-101021-0015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714744" y="4214818"/>
            <a:ext cx="5103996" cy="2376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85786" y="214290"/>
            <a:ext cx="85350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отдых и досуг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785918" y="857232"/>
            <a:ext cx="5214974" cy="5214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857224" y="428604"/>
            <a:ext cx="75540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защиту от похищения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7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642910" y="1214422"/>
            <a:ext cx="4143404" cy="46434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642910" y="0"/>
            <a:ext cx="843493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культурную и национальную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самобытность,  родной язык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5903893"/>
            <a:ext cx="821533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Рассмотри картинки. И покажи, какой народ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каком доме живет?</a:t>
            </a:r>
            <a:endParaRPr lang="ru-RU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14942" y="2428868"/>
            <a:ext cx="306391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В избе – русские,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в чуме – чукчи,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в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юрте – калмыки,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в сакле – осетины.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8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5143504" y="1214422"/>
            <a:ext cx="2731256" cy="33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Scan-101021-0018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57158" y="2071678"/>
            <a:ext cx="3344526" cy="3456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71895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гражданство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Scan-101021-0018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7358082" y="357166"/>
            <a:ext cx="642942" cy="6429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28794" y="5286388"/>
            <a:ext cx="680301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самого рождения ребенок</a:t>
            </a:r>
          </a:p>
          <a:p>
            <a:pPr algn="ctr"/>
            <a:r>
              <a:rPr lang="ru-RU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является гражданином государства,</a:t>
            </a:r>
          </a:p>
          <a:p>
            <a:pPr algn="ctr"/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котором живет</a:t>
            </a:r>
            <a:endParaRPr lang="ru-RU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0"/>
            <a:ext cx="684501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Какие права детей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ты запомнил???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Scan-101021-0002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786050" y="2714620"/>
            <a:ext cx="3643338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571612"/>
            <a:ext cx="781803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 создании презентации 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использовался материал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наглядного пособия: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Информационно-деловое оснащение ДОУ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Мои права. 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Дошкольникам о правах и обязанностях.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Приложение к журналу «Дошкольная педагогика»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Издательство «Детство - Пресс»,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197348 СПб., а/я 45</a:t>
            </a:r>
          </a:p>
          <a:p>
            <a:pPr algn="ctr"/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3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928794" y="1285860"/>
            <a:ext cx="5072098" cy="464225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63583" y="142852"/>
            <a:ext cx="87804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документ, в котором закреплены права 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ребенка в нашей стране?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6000768"/>
            <a:ext cx="72456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Конвенция о правах ребенка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3108" y="1285860"/>
            <a:ext cx="4286407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714480" y="357166"/>
            <a:ext cx="57155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жизнь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582" y="5643578"/>
            <a:ext cx="883241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Никто и никогда не может лишить ребенка</a:t>
            </a:r>
          </a:p>
          <a:p>
            <a:pPr algn="ctr"/>
            <a:r>
              <a:rPr lang="ru-RU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ЖИЗНИ</a:t>
            </a:r>
            <a:endParaRPr lang="ru-RU" sz="3200" b="1" dirty="0">
              <a:ln w="5080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500298" y="4143380"/>
            <a:ext cx="2357454" cy="2357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Scan-101021-0004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14348" y="1500174"/>
            <a:ext cx="2214578" cy="2286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Scan-101021-0004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214282" y="4071942"/>
            <a:ext cx="207170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0"/>
            <a:ext cx="783900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Какие правила поведения 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нарушают дети?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69561" y="1428736"/>
            <a:ext cx="486466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«Зажигалка – не игрушка!» -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Помнит каждый дошколенок.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огонь вам - не подружка, 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Дети знать должны с пеленок!</a:t>
            </a:r>
          </a:p>
          <a:p>
            <a:pPr algn="ctr"/>
            <a:endParaRPr lang="ru-RU" sz="2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феном шутки очень плохи!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Объясните это крохе.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Ну а если у воды – 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Тут не избежать беды!»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785918" y="1428736"/>
            <a:ext cx="5405475" cy="40541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8662" y="357166"/>
            <a:ext cx="74001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Вспомни, как называется сказка?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Подумай, право каких героев на жизнь было нарушено?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пытался нарушить это право?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500702"/>
            <a:ext cx="87154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Ты, конечно же, помнишь, что это русская народная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сказка «Волк и семеро козлят».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ней волк пытался нарушить право козлят на жизнь.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14282" y="2357430"/>
            <a:ext cx="3630942" cy="36309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рямоугольник 2"/>
          <p:cNvSpPr/>
          <p:nvPr/>
        </p:nvSpPr>
        <p:spPr>
          <a:xfrm>
            <a:off x="857224" y="142852"/>
            <a:ext cx="698460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Каждый ребенок имеет 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имя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8992" y="1857364"/>
            <a:ext cx="5451237" cy="46474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Имена у детей разными бывают.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Почему, отчего так нас называют?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Вот Виктория – победа –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Названа по просьбе деда.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Леонид – подобный льву,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Ленькой я его зову.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Мариночка – морская,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Имя это слух ласкает.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Почему, отчего так нас называют?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Почему имена разными бывают?</a:t>
            </a:r>
          </a:p>
          <a:p>
            <a:pPr algn="ctr"/>
            <a:endParaRPr lang="ru-RU" sz="2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что означает твое имя?</a:t>
            </a:r>
            <a:endParaRPr lang="ru-RU" sz="3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can-101021-0008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643306" y="714356"/>
            <a:ext cx="4857752" cy="469582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57158" y="285728"/>
            <a:ext cx="654788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Каждый ребенок имеет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знать своих родителей,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 на их заботу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4786322"/>
            <a:ext cx="52700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Постарайся запомнить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пословицы и поговорки о семье: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473005"/>
            <a:ext cx="890237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живет ладно, у того все складно.</a:t>
            </a:r>
          </a:p>
          <a:p>
            <a:pPr algn="ctr"/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Вся семья вместе – так и душа на месте.</a:t>
            </a:r>
          </a:p>
          <a:p>
            <a:pPr algn="ctr"/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родителей почитает, тот вовеки не погибает.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9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857356" y="1285860"/>
            <a:ext cx="5747512" cy="42148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428596" y="214290"/>
            <a:ext cx="842640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Каждый ребенок имеет право на жилье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его неприкосновенность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5429264"/>
            <a:ext cx="762452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Рассмотри картинку.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Найди дом каждого сказочного героя.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ты догадался кому какой дом принадлежит?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0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14282" y="1928802"/>
            <a:ext cx="5143536" cy="3429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Scan-101021-0010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071934" y="3571876"/>
            <a:ext cx="4910220" cy="307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357290" y="285728"/>
            <a:ext cx="656558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Рассмотри картинки к сказкам.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Вспомни их названия, как зовут героев,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которых на жилье было нарушено.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нарушил это право?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139</TotalTime>
  <Words>493</Words>
  <PresentationFormat>Экран 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Администратор</cp:lastModifiedBy>
  <cp:revision>22</cp:revision>
  <dcterms:modified xsi:type="dcterms:W3CDTF">2016-10-17T04:24:54Z</dcterms:modified>
</cp:coreProperties>
</file>