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92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69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69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1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1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0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38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6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11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4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AA53-ADC4-484E-B6B5-4837A8C00C60}" type="datetimeFigureOut">
              <a:rPr lang="ru-RU" smtClean="0"/>
              <a:pPr/>
              <a:t>13.4.20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DBD4-9A1C-4F5A-81CC-D967D1493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2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89;&#1072;&#1096;&#1072;.wm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5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3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8.gi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44;&#1072;&#1088;&#1080;&#1085;&#1072;%20(1).wm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76;&#1077;&#1085;&#1080;&#1089;.wmv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5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84;&#1080;&#1088;&#1072;.mp4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72;&#1088;&#1090;&#1077;&#1084;%205.wm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11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692" y="1744394"/>
            <a:ext cx="7268308" cy="136456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«Космические просторы»</a:t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(детские фантазии)</a:t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055" y="5345724"/>
            <a:ext cx="5945945" cy="165898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Автор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Прусс  А. Ю.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Подготовительная  группа  </a:t>
            </a:r>
            <a:r>
              <a:rPr lang="ru-RU" smtClean="0">
                <a:solidFill>
                  <a:schemeClr val="bg1"/>
                </a:solidFill>
              </a:rPr>
              <a:t>«Теремок 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ru-RU" dirty="0" err="1" smtClean="0">
                <a:solidFill>
                  <a:schemeClr val="bg1"/>
                </a:solidFill>
              </a:rPr>
              <a:t>домалучше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4922" y="0"/>
            <a:ext cx="1764543" cy="1764543"/>
          </a:xfrm>
          <a:prstGeom prst="rect">
            <a:avLst/>
          </a:prstGeom>
        </p:spPr>
      </p:pic>
      <p:pic>
        <p:nvPicPr>
          <p:cNvPr id="5" name="Рисунок 4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590" y="686754"/>
            <a:ext cx="450385" cy="4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5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824" y="6105379"/>
            <a:ext cx="22648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САША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са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7" y="703384"/>
            <a:ext cx="7044692" cy="5258449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sp>
        <p:nvSpPr>
          <p:cNvPr id="12" name="4-конечная звезда 11"/>
          <p:cNvSpPr/>
          <p:nvPr/>
        </p:nvSpPr>
        <p:spPr>
          <a:xfrm>
            <a:off x="10508566" y="1097280"/>
            <a:ext cx="450166" cy="116761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47821" y="351692"/>
            <a:ext cx="973016" cy="1069145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10548424" y="3472376"/>
            <a:ext cx="958948" cy="90267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427" y="548640"/>
            <a:ext cx="1483188" cy="1483188"/>
          </a:xfrm>
          <a:prstGeom prst="rect">
            <a:avLst/>
          </a:prstGeom>
        </p:spPr>
      </p:pic>
      <p:sp>
        <p:nvSpPr>
          <p:cNvPr id="16" name="4-конечная звезда 15"/>
          <p:cNvSpPr/>
          <p:nvPr/>
        </p:nvSpPr>
        <p:spPr>
          <a:xfrm>
            <a:off x="1191064" y="2147668"/>
            <a:ext cx="567397" cy="55332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69033" y="4764259"/>
            <a:ext cx="539262" cy="49705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саш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058445" y="675247"/>
            <a:ext cx="3153506" cy="55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368" y="6203853"/>
            <a:ext cx="22648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АРТЕМ С.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9652" y="1195754"/>
            <a:ext cx="942535" cy="942535"/>
          </a:xfrm>
          <a:prstGeom prst="rect">
            <a:avLst/>
          </a:prstGeom>
        </p:spPr>
      </p:pic>
      <p:pic>
        <p:nvPicPr>
          <p:cNvPr id="9" name="Рисунок 8" descr="orig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7966" y="2431146"/>
            <a:ext cx="520725" cy="520725"/>
          </a:xfrm>
          <a:prstGeom prst="rect">
            <a:avLst/>
          </a:prstGeom>
        </p:spPr>
      </p:pic>
      <p:pic>
        <p:nvPicPr>
          <p:cNvPr id="11" name="Содержимое 10" descr="QhoLKbO4F9s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39815" y="333643"/>
            <a:ext cx="8145194" cy="5532584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pic>
        <p:nvPicPr>
          <p:cNvPr id="12" name="Рисунок 11" descr="3d (644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055" y="2982351"/>
            <a:ext cx="1871003" cy="1871003"/>
          </a:xfrm>
          <a:prstGeom prst="rect">
            <a:avLst/>
          </a:prstGeom>
        </p:spPr>
      </p:pic>
      <p:pic>
        <p:nvPicPr>
          <p:cNvPr id="13" name="Рисунок 12" descr="orig (2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52" y="-301577"/>
            <a:ext cx="4868852" cy="26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7966" y="2431146"/>
            <a:ext cx="520725" cy="520725"/>
          </a:xfrm>
          <a:prstGeom prst="rect">
            <a:avLst/>
          </a:prstGeom>
        </p:spPr>
      </p:pic>
      <p:pic>
        <p:nvPicPr>
          <p:cNvPr id="17" name="Содержимое 16" descr="i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08627" y="432923"/>
            <a:ext cx="7554351" cy="5677742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078437" y="6217921"/>
            <a:ext cx="248998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СТЕПА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orig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8794" y="914400"/>
            <a:ext cx="723533" cy="723533"/>
          </a:xfrm>
          <a:prstGeom prst="rect">
            <a:avLst/>
          </a:prstGeom>
        </p:spPr>
      </p:pic>
      <p:pic>
        <p:nvPicPr>
          <p:cNvPr id="20" name="Рисунок 19" descr="orig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91514" y="1334087"/>
            <a:ext cx="810283" cy="810283"/>
          </a:xfrm>
          <a:prstGeom prst="rect">
            <a:avLst/>
          </a:prstGeom>
        </p:spPr>
      </p:pic>
      <p:pic>
        <p:nvPicPr>
          <p:cNvPr id="21" name="Рисунок 20" descr="orig (1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679853"/>
            <a:ext cx="1037710" cy="1037710"/>
          </a:xfrm>
          <a:prstGeom prst="rect">
            <a:avLst/>
          </a:prstGeom>
        </p:spPr>
      </p:pic>
      <p:pic>
        <p:nvPicPr>
          <p:cNvPr id="22" name="Рисунок 21" descr="3d (644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8584" y="4473526"/>
            <a:ext cx="844063" cy="8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7966" y="2431146"/>
            <a:ext cx="520725" cy="520725"/>
          </a:xfrm>
          <a:prstGeom prst="rect">
            <a:avLst/>
          </a:prstGeom>
        </p:spPr>
      </p:pic>
      <p:pic>
        <p:nvPicPr>
          <p:cNvPr id="14" name="Содержимое 13" descr="i (2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0498" y="815926"/>
            <a:ext cx="9471469" cy="4993771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176911" y="6063175"/>
            <a:ext cx="19413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ДАНИЛ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orig (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169" y="0"/>
            <a:ext cx="4616914" cy="2500372"/>
          </a:xfrm>
          <a:prstGeom prst="rect">
            <a:avLst/>
          </a:prstGeom>
        </p:spPr>
      </p:pic>
      <p:pic>
        <p:nvPicPr>
          <p:cNvPr id="17" name="Рисунок 16" descr="orig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5571" y="3671668"/>
            <a:ext cx="576776" cy="5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7966" y="2431146"/>
            <a:ext cx="520725" cy="520725"/>
          </a:xfrm>
          <a:prstGeom prst="rect">
            <a:avLst/>
          </a:prstGeom>
        </p:spPr>
      </p:pic>
      <p:pic>
        <p:nvPicPr>
          <p:cNvPr id="6" name="Содержимое 5" descr="71iGR5Ohzy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623" y="531394"/>
            <a:ext cx="9709228" cy="5461441"/>
          </a:xfrm>
        </p:spPr>
      </p:pic>
      <p:pic>
        <p:nvPicPr>
          <p:cNvPr id="7" name="Рисунок 6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79" y="0"/>
            <a:ext cx="1483188" cy="1483188"/>
          </a:xfrm>
          <a:prstGeom prst="rect">
            <a:avLst/>
          </a:prstGeom>
        </p:spPr>
      </p:pic>
      <p:pic>
        <p:nvPicPr>
          <p:cNvPr id="11" name="Рисунок 10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673" y="2501705"/>
            <a:ext cx="1483188" cy="1483188"/>
          </a:xfrm>
          <a:prstGeom prst="rect">
            <a:avLst/>
          </a:prstGeom>
        </p:spPr>
      </p:pic>
      <p:pic>
        <p:nvPicPr>
          <p:cNvPr id="12" name="Рисунок 11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830" y="0"/>
            <a:ext cx="1483188" cy="1483188"/>
          </a:xfrm>
          <a:prstGeom prst="rect">
            <a:avLst/>
          </a:prstGeom>
        </p:spPr>
      </p:pic>
      <p:pic>
        <p:nvPicPr>
          <p:cNvPr id="13" name="Рисунок 12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870" y="5205046"/>
            <a:ext cx="1483188" cy="14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7" y="3229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Дарин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7452" y="703383"/>
            <a:ext cx="6692980" cy="4501661"/>
          </a:xfrm>
          <a:prstGeom prst="foldedCorner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2883877" y="5739619"/>
            <a:ext cx="216642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ДАРИНА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216" y="3847074"/>
            <a:ext cx="1850341" cy="1850341"/>
          </a:xfrm>
          <a:prstGeom prst="rect">
            <a:avLst/>
          </a:prstGeom>
        </p:spPr>
      </p:pic>
      <p:pic>
        <p:nvPicPr>
          <p:cNvPr id="13" name="Рисунок 12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34" y="4102640"/>
            <a:ext cx="2518556" cy="2518556"/>
          </a:xfrm>
          <a:prstGeom prst="rect">
            <a:avLst/>
          </a:prstGeom>
        </p:spPr>
      </p:pic>
      <p:sp>
        <p:nvSpPr>
          <p:cNvPr id="8" name="4-конечная звезда 7"/>
          <p:cNvSpPr/>
          <p:nvPr/>
        </p:nvSpPr>
        <p:spPr>
          <a:xfrm rot="2034665">
            <a:off x="506436" y="801858"/>
            <a:ext cx="703386" cy="67525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 rot="2034665">
            <a:off x="3217630" y="6318129"/>
            <a:ext cx="226203" cy="23012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Дарина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950590" y="478300"/>
            <a:ext cx="305943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денис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1" y="618978"/>
            <a:ext cx="6580755" cy="4914089"/>
          </a:xfrm>
          <a:prstGeom prst="foldedCorner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827607" y="5795890"/>
            <a:ext cx="23211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b="1" dirty="0" smtClean="0">
                <a:solidFill>
                  <a:srgbClr val="FF0000"/>
                </a:solidFill>
              </a:rPr>
              <a:t>ДЕНИС</a:t>
            </a:r>
            <a:endParaRPr lang="ru-RU" sz="2400" b="1" dirty="0"/>
          </a:p>
        </p:txBody>
      </p:sp>
      <p:pic>
        <p:nvPicPr>
          <p:cNvPr id="11" name="Рисунок 10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56" y="-394115"/>
            <a:ext cx="2110374" cy="2110374"/>
          </a:xfrm>
          <a:prstGeom prst="rect">
            <a:avLst/>
          </a:prstGeom>
        </p:spPr>
      </p:pic>
      <p:pic>
        <p:nvPicPr>
          <p:cNvPr id="12" name="Рисунок 11" descr="orig (2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954" y="1737778"/>
            <a:ext cx="4220307" cy="2285582"/>
          </a:xfrm>
          <a:prstGeom prst="rect">
            <a:avLst/>
          </a:prstGeom>
        </p:spPr>
      </p:pic>
      <p:pic>
        <p:nvPicPr>
          <p:cNvPr id="9" name="дени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075500" y="409135"/>
            <a:ext cx="3171620" cy="57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Кирилл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1681" y="295422"/>
            <a:ext cx="8323384" cy="5822914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Рисунок 7" descr="MAGIC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7" y="225083"/>
            <a:ext cx="2316491" cy="2996732"/>
          </a:xfrm>
          <a:prstGeom prst="rect">
            <a:avLst/>
          </a:prstGeom>
        </p:spPr>
      </p:pic>
      <p:pic>
        <p:nvPicPr>
          <p:cNvPr id="10" name="Рисунок 9" descr="MAGIC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62" y="3584915"/>
            <a:ext cx="2150024" cy="2781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5896" y="6203852"/>
            <a:ext cx="229303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sz="2400" dirty="0" smtClean="0">
                <a:solidFill>
                  <a:srgbClr val="FF0000"/>
                </a:solidFill>
              </a:rPr>
              <a:t>КИРИЛЛ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костя 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3270688" y="-990119"/>
            <a:ext cx="5707029" cy="8487377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64368" y="6203853"/>
            <a:ext cx="22648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КОСТЯ К.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orig (2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723" y="-239151"/>
            <a:ext cx="4701632" cy="2546252"/>
          </a:xfrm>
          <a:prstGeom prst="rect">
            <a:avLst/>
          </a:prstGeom>
        </p:spPr>
      </p:pic>
      <p:pic>
        <p:nvPicPr>
          <p:cNvPr id="11" name="Рисунок 10" descr="orig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805" y="2349305"/>
            <a:ext cx="1920460" cy="19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4031" y="6203853"/>
            <a:ext cx="247591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МАТВЕЙ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orig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723" y="-239151"/>
            <a:ext cx="4701632" cy="2546252"/>
          </a:xfrm>
          <a:prstGeom prst="rect">
            <a:avLst/>
          </a:prstGeom>
        </p:spPr>
      </p:pic>
      <p:pic>
        <p:nvPicPr>
          <p:cNvPr id="11" name="Рисунок 10" descr="orig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05" y="2349305"/>
            <a:ext cx="1920460" cy="1920460"/>
          </a:xfrm>
          <a:prstGeom prst="rect">
            <a:avLst/>
          </a:prstGeom>
        </p:spPr>
      </p:pic>
      <p:pic>
        <p:nvPicPr>
          <p:cNvPr id="12" name="Содержимое 11" descr="матвей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32287" y="390720"/>
            <a:ext cx="9436884" cy="5545846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pic>
        <p:nvPicPr>
          <p:cNvPr id="14" name="Рисунок 13" descr="orig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9638" y="-267505"/>
            <a:ext cx="2222916" cy="2222916"/>
          </a:xfrm>
          <a:prstGeom prst="rect">
            <a:avLst/>
          </a:prstGeom>
        </p:spPr>
      </p:pic>
      <p:pic>
        <p:nvPicPr>
          <p:cNvPr id="15" name="Рисунок 14" descr="1217852_e9ac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642209" y="4937759"/>
            <a:ext cx="1549791" cy="15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4386" y="5894364"/>
            <a:ext cx="22648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МИРА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" name="Содержимое 15" descr="мир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8301" y="1055077"/>
            <a:ext cx="6592558" cy="4545228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 descr="orig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3865" y="323338"/>
            <a:ext cx="1286242" cy="1286242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/>
        </p:nvSpPr>
        <p:spPr>
          <a:xfrm rot="2034665">
            <a:off x="506436" y="801858"/>
            <a:ext cx="703386" cy="67525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034665">
            <a:off x="217237" y="3006056"/>
            <a:ext cx="1229864" cy="93789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мир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88343" y="1659988"/>
            <a:ext cx="4552815" cy="2504048"/>
          </a:xfrm>
          <a:prstGeom prst="rect">
            <a:avLst/>
          </a:prstGeom>
        </p:spPr>
      </p:pic>
      <p:pic>
        <p:nvPicPr>
          <p:cNvPr id="12" name="Рисунок 11" descr="orig (2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80" y="3052689"/>
            <a:ext cx="4701632" cy="2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2516" y="6035041"/>
            <a:ext cx="22648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Артем Б.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саш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9118" y="970670"/>
            <a:ext cx="7992680" cy="4713923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pic>
        <p:nvPicPr>
          <p:cNvPr id="12" name="Рисунок 11" descr="MAGIC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092" y="1871004"/>
            <a:ext cx="2573077" cy="3328664"/>
          </a:xfrm>
          <a:prstGeom prst="rect">
            <a:avLst/>
          </a:prstGeom>
        </p:spPr>
      </p:pic>
      <p:pic>
        <p:nvPicPr>
          <p:cNvPr id="13" name="Рисунок 12" descr="orig 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99" y="295421"/>
            <a:ext cx="1525173" cy="1525173"/>
          </a:xfrm>
          <a:prstGeom prst="rect">
            <a:avLst/>
          </a:prstGeom>
        </p:spPr>
      </p:pic>
      <p:pic>
        <p:nvPicPr>
          <p:cNvPr id="9" name="артем 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553156" y="829993"/>
            <a:ext cx="3010485" cy="54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368" y="6203853"/>
            <a:ext cx="22648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ФАДДЕЙ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фадде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5749" y="348514"/>
            <a:ext cx="8102990" cy="5766413"/>
          </a:xfrm>
          <a:prstGeom prst="foldedCorner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 descr="orig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651" y="168814"/>
            <a:ext cx="1412851" cy="1412851"/>
          </a:xfrm>
          <a:prstGeom prst="rect">
            <a:avLst/>
          </a:prstGeom>
        </p:spPr>
      </p:pic>
      <p:pic>
        <p:nvPicPr>
          <p:cNvPr id="7" name="Рисунок 6" descr="orig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1462" y="1617564"/>
            <a:ext cx="520725" cy="520725"/>
          </a:xfrm>
          <a:prstGeom prst="rect">
            <a:avLst/>
          </a:prstGeom>
        </p:spPr>
      </p:pic>
      <p:pic>
        <p:nvPicPr>
          <p:cNvPr id="9" name="Рисунок 8" descr="orig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7966" y="2431146"/>
            <a:ext cx="520725" cy="5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49</Words>
  <Application>Microsoft Office PowerPoint</Application>
  <PresentationFormat>Произвольный</PresentationFormat>
  <Paragraphs>29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«Космические просторы» (детские фантазии)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</dc:creator>
  <cp:lastModifiedBy>BEST</cp:lastModifiedBy>
  <cp:revision>26</cp:revision>
  <dcterms:created xsi:type="dcterms:W3CDTF">2018-10-20T09:41:38Z</dcterms:created>
  <dcterms:modified xsi:type="dcterms:W3CDTF">2020-04-12T21:11:00Z</dcterms:modified>
</cp:coreProperties>
</file>