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8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AAA53-ADC4-484E-B6B5-4837A8C00C60}" type="datetimeFigureOut">
              <a:rPr lang="ru-RU" smtClean="0"/>
              <a:pPr/>
              <a:t>13.4.20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4DBD4-9A1C-4F5A-81CC-D967D14936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9927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AAA53-ADC4-484E-B6B5-4837A8C00C60}" type="datetimeFigureOut">
              <a:rPr lang="ru-RU" smtClean="0"/>
              <a:pPr/>
              <a:t>13.4.20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4DBD4-9A1C-4F5A-81CC-D967D14936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9690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AAA53-ADC4-484E-B6B5-4837A8C00C60}" type="datetimeFigureOut">
              <a:rPr lang="ru-RU" smtClean="0"/>
              <a:pPr/>
              <a:t>13.4.20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4DBD4-9A1C-4F5A-81CC-D967D14936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9690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AAA53-ADC4-484E-B6B5-4837A8C00C60}" type="datetimeFigureOut">
              <a:rPr lang="ru-RU" smtClean="0"/>
              <a:pPr/>
              <a:t>13.4.20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4DBD4-9A1C-4F5A-81CC-D967D14936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048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AAA53-ADC4-484E-B6B5-4837A8C00C60}" type="datetimeFigureOut">
              <a:rPr lang="ru-RU" smtClean="0"/>
              <a:pPr/>
              <a:t>13.4.20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4DBD4-9A1C-4F5A-81CC-D967D14936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5101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AAA53-ADC4-484E-B6B5-4837A8C00C60}" type="datetimeFigureOut">
              <a:rPr lang="ru-RU" smtClean="0"/>
              <a:pPr/>
              <a:t>13.4.20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4DBD4-9A1C-4F5A-81CC-D967D14936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0105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AAA53-ADC4-484E-B6B5-4837A8C00C60}" type="datetimeFigureOut">
              <a:rPr lang="ru-RU" smtClean="0"/>
              <a:pPr/>
              <a:t>13.4.20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4DBD4-9A1C-4F5A-81CC-D967D14936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202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AAA53-ADC4-484E-B6B5-4837A8C00C60}" type="datetimeFigureOut">
              <a:rPr lang="ru-RU" smtClean="0"/>
              <a:pPr/>
              <a:t>13.4.20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4DBD4-9A1C-4F5A-81CC-D967D14936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7388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AAA53-ADC4-484E-B6B5-4837A8C00C60}" type="datetimeFigureOut">
              <a:rPr lang="ru-RU" smtClean="0"/>
              <a:pPr/>
              <a:t>13.4.20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4DBD4-9A1C-4F5A-81CC-D967D14936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5659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AAA53-ADC4-484E-B6B5-4837A8C00C60}" type="datetimeFigureOut">
              <a:rPr lang="ru-RU" smtClean="0"/>
              <a:pPr/>
              <a:t>13.4.20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4DBD4-9A1C-4F5A-81CC-D967D14936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3114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AAA53-ADC4-484E-B6B5-4837A8C00C60}" type="datetimeFigureOut">
              <a:rPr lang="ru-RU" smtClean="0"/>
              <a:pPr/>
              <a:t>13.4.20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4DBD4-9A1C-4F5A-81CC-D967D14936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6486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AAA53-ADC4-484E-B6B5-4837A8C00C60}" type="datetimeFigureOut">
              <a:rPr lang="ru-RU" smtClean="0"/>
              <a:pPr/>
              <a:t>13.4.20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4DBD4-9A1C-4F5A-81CC-D967D14936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3202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40;&#1076;&#1084;&#1080;&#1085;&#1080;&#1089;&#1090;&#1088;&#1072;&#1090;&#1086;&#1088;\Desktop\&#1089;&#1072;&#1096;&#1072;.wmv" TargetMode="External"/><Relationship Id="rId6" Type="http://schemas.openxmlformats.org/officeDocument/2006/relationships/image" Target="../media/image23.png"/><Relationship Id="rId5" Type="http://schemas.openxmlformats.org/officeDocument/2006/relationships/image" Target="../media/image5.gif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7" Type="http://schemas.openxmlformats.org/officeDocument/2006/relationships/image" Target="../media/image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gif"/><Relationship Id="rId5" Type="http://schemas.openxmlformats.org/officeDocument/2006/relationships/image" Target="../media/image25.jpeg"/><Relationship Id="rId4" Type="http://schemas.openxmlformats.org/officeDocument/2006/relationships/image" Target="../media/image21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image" Target="../media/image21.gif"/><Relationship Id="rId7" Type="http://schemas.openxmlformats.org/officeDocument/2006/relationships/image" Target="../media/image30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gif"/><Relationship Id="rId5" Type="http://schemas.openxmlformats.org/officeDocument/2006/relationships/image" Target="../media/image28.gif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gif"/><Relationship Id="rId5" Type="http://schemas.openxmlformats.org/officeDocument/2006/relationships/image" Target="../media/image8.gif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40;&#1076;&#1084;&#1080;&#1085;&#1080;&#1089;&#1090;&#1088;&#1072;&#1090;&#1086;&#1088;\Desktop\&#1044;&#1072;&#1088;&#1080;&#1085;&#1072;%20(1).wmv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40;&#1076;&#1084;&#1080;&#1085;&#1080;&#1089;&#1090;&#1088;&#1072;&#1090;&#1086;&#1088;\Desktop\&#1076;&#1077;&#1085;&#1080;&#1089;.wmv" TargetMode="External"/><Relationship Id="rId6" Type="http://schemas.openxmlformats.org/officeDocument/2006/relationships/image" Target="../media/image8.gif"/><Relationship Id="rId5" Type="http://schemas.openxmlformats.org/officeDocument/2006/relationships/image" Target="../media/image5.gif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gif"/><Relationship Id="rId5" Type="http://schemas.openxmlformats.org/officeDocument/2006/relationships/image" Target="../media/image13.jpeg"/><Relationship Id="rId4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8.gif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40;&#1076;&#1084;&#1080;&#1085;&#1080;&#1089;&#1090;&#1088;&#1072;&#1090;&#1086;&#1088;\Desktop\&#1084;&#1080;&#1088;&#1072;.mp4" TargetMode="External"/><Relationship Id="rId6" Type="http://schemas.openxmlformats.org/officeDocument/2006/relationships/image" Target="../media/image17.png"/><Relationship Id="rId5" Type="http://schemas.openxmlformats.org/officeDocument/2006/relationships/image" Target="../media/image16.gif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40;&#1076;&#1084;&#1080;&#1085;&#1080;&#1089;&#1090;&#1088;&#1072;&#1090;&#1086;&#1088;\Desktop\&#1072;&#1088;&#1090;&#1077;&#1084;%205.wmv" TargetMode="External"/><Relationship Id="rId6" Type="http://schemas.openxmlformats.org/officeDocument/2006/relationships/image" Target="../media/image5.gif"/><Relationship Id="rId5" Type="http://schemas.openxmlformats.org/officeDocument/2006/relationships/image" Target="../media/image11.gif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gif"/><Relationship Id="rId4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23692" y="1744394"/>
            <a:ext cx="7268308" cy="1364566"/>
          </a:xfr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«Космические просторы»</a:t>
            </a:r>
            <a:br>
              <a:rPr lang="ru-RU" sz="4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(детские фантазии)</a:t>
            </a:r>
            <a:br>
              <a:rPr lang="ru-RU" sz="4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400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46055" y="5345724"/>
            <a:ext cx="5945945" cy="1658988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chemeClr val="bg1"/>
                </a:solidFill>
              </a:rPr>
              <a:t>Автор</a:t>
            </a:r>
            <a:r>
              <a:rPr lang="en-US" dirty="0" smtClean="0">
                <a:solidFill>
                  <a:schemeClr val="bg1"/>
                </a:solidFill>
              </a:rPr>
              <a:t>:</a:t>
            </a:r>
            <a:r>
              <a:rPr lang="ru-RU" dirty="0" smtClean="0">
                <a:solidFill>
                  <a:schemeClr val="bg1"/>
                </a:solidFill>
              </a:rPr>
              <a:t> Прусс  А. Ю.</a:t>
            </a:r>
          </a:p>
          <a:p>
            <a:pPr algn="l"/>
            <a:r>
              <a:rPr lang="ru-RU" dirty="0" smtClean="0">
                <a:solidFill>
                  <a:schemeClr val="bg1"/>
                </a:solidFill>
              </a:rPr>
              <a:t>Подготовительная  группа  </a:t>
            </a:r>
            <a:r>
              <a:rPr lang="ru-RU" smtClean="0">
                <a:solidFill>
                  <a:schemeClr val="bg1"/>
                </a:solidFill>
              </a:rPr>
              <a:t>«Теремок </a:t>
            </a:r>
            <a:r>
              <a:rPr lang="ru-RU" dirty="0" smtClean="0">
                <a:solidFill>
                  <a:schemeClr val="bg1"/>
                </a:solidFill>
              </a:rPr>
              <a:t>».</a:t>
            </a:r>
          </a:p>
          <a:p>
            <a:pPr algn="l"/>
            <a:r>
              <a:rPr lang="ru-RU" dirty="0" smtClean="0">
                <a:solidFill>
                  <a:schemeClr val="bg1"/>
                </a:solidFill>
              </a:rPr>
              <a:t>      </a:t>
            </a:r>
            <a:r>
              <a:rPr lang="en-US" dirty="0" smtClean="0">
                <a:solidFill>
                  <a:schemeClr val="bg1"/>
                </a:solidFill>
              </a:rPr>
              <a:t>#</a:t>
            </a:r>
            <a:r>
              <a:rPr lang="ru-RU" dirty="0" err="1" smtClean="0">
                <a:solidFill>
                  <a:schemeClr val="bg1"/>
                </a:solidFill>
              </a:rPr>
              <a:t>домалучше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orig (1)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64922" y="0"/>
            <a:ext cx="1764543" cy="1764543"/>
          </a:xfrm>
          <a:prstGeom prst="rect">
            <a:avLst/>
          </a:prstGeom>
        </p:spPr>
      </p:pic>
      <p:pic>
        <p:nvPicPr>
          <p:cNvPr id="5" name="Рисунок 4" descr="orig (1)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74590" y="686754"/>
            <a:ext cx="450385" cy="450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550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80824" y="6105379"/>
            <a:ext cx="2264899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         САША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11" name="Рисунок 10" descr="саша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317" y="703384"/>
            <a:ext cx="7044692" cy="5258449"/>
          </a:xfrm>
          <a:prstGeom prst="foldedCorner">
            <a:avLst/>
          </a:prstGeom>
          <a:ln w="76200">
            <a:solidFill>
              <a:srgbClr val="FFFF00"/>
            </a:solidFill>
          </a:ln>
        </p:spPr>
      </p:pic>
      <p:sp>
        <p:nvSpPr>
          <p:cNvPr id="12" name="4-конечная звезда 11"/>
          <p:cNvSpPr/>
          <p:nvPr/>
        </p:nvSpPr>
        <p:spPr>
          <a:xfrm>
            <a:off x="10508566" y="1097280"/>
            <a:ext cx="450166" cy="11676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447821" y="351692"/>
            <a:ext cx="973016" cy="1069145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10548424" y="3472376"/>
            <a:ext cx="958948" cy="902676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orig (1)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5427" y="548640"/>
            <a:ext cx="1483188" cy="1483188"/>
          </a:xfrm>
          <a:prstGeom prst="rect">
            <a:avLst/>
          </a:prstGeom>
        </p:spPr>
      </p:pic>
      <p:sp>
        <p:nvSpPr>
          <p:cNvPr id="16" name="4-конечная звезда 15"/>
          <p:cNvSpPr/>
          <p:nvPr/>
        </p:nvSpPr>
        <p:spPr>
          <a:xfrm>
            <a:off x="1191064" y="2147668"/>
            <a:ext cx="567397" cy="553329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4-конечная звезда 16"/>
          <p:cNvSpPr/>
          <p:nvPr/>
        </p:nvSpPr>
        <p:spPr>
          <a:xfrm>
            <a:off x="769033" y="4764259"/>
            <a:ext cx="539262" cy="49705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саша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8058445" y="675247"/>
            <a:ext cx="3153506" cy="557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63281094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4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64368" y="6203853"/>
            <a:ext cx="2264899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     АРТЕМ С.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 descr="orig (1)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99652" y="1195754"/>
            <a:ext cx="942535" cy="942535"/>
          </a:xfrm>
          <a:prstGeom prst="rect">
            <a:avLst/>
          </a:prstGeom>
        </p:spPr>
      </p:pic>
      <p:pic>
        <p:nvPicPr>
          <p:cNvPr id="9" name="Рисунок 8" descr="orig (1)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07966" y="2431146"/>
            <a:ext cx="520725" cy="520725"/>
          </a:xfrm>
          <a:prstGeom prst="rect">
            <a:avLst/>
          </a:prstGeom>
        </p:spPr>
      </p:pic>
      <p:pic>
        <p:nvPicPr>
          <p:cNvPr id="11" name="Содержимое 10" descr="QhoLKbO4F9s.jpg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2039815" y="333643"/>
            <a:ext cx="8145194" cy="5532584"/>
          </a:xfrm>
          <a:prstGeom prst="foldedCorner">
            <a:avLst/>
          </a:prstGeom>
          <a:ln w="76200">
            <a:solidFill>
              <a:srgbClr val="FFFF00"/>
            </a:solidFill>
          </a:ln>
        </p:spPr>
      </p:pic>
      <p:pic>
        <p:nvPicPr>
          <p:cNvPr id="12" name="Рисунок 11" descr="3d (644)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6055" y="2982351"/>
            <a:ext cx="1871003" cy="1871003"/>
          </a:xfrm>
          <a:prstGeom prst="rect">
            <a:avLst/>
          </a:prstGeom>
        </p:spPr>
      </p:pic>
      <p:pic>
        <p:nvPicPr>
          <p:cNvPr id="13" name="Рисунок 12" descr="orig (2)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252" y="-301577"/>
            <a:ext cx="4868852" cy="263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6328109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orig (1)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7966" y="2431146"/>
            <a:ext cx="520725" cy="520725"/>
          </a:xfrm>
          <a:prstGeom prst="rect">
            <a:avLst/>
          </a:prstGeom>
        </p:spPr>
      </p:pic>
      <p:pic>
        <p:nvPicPr>
          <p:cNvPr id="17" name="Содержимое 16" descr="i (1)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208627" y="432923"/>
            <a:ext cx="7554351" cy="5677742"/>
          </a:xfrm>
          <a:prstGeom prst="foldedCorner">
            <a:avLst/>
          </a:prstGeom>
          <a:ln w="76200">
            <a:solidFill>
              <a:srgbClr val="FFFF00"/>
            </a:solidFill>
          </a:ln>
        </p:spPr>
      </p:pic>
      <p:sp>
        <p:nvSpPr>
          <p:cNvPr id="18" name="TextBox 17"/>
          <p:cNvSpPr txBox="1"/>
          <p:nvPr/>
        </p:nvSpPr>
        <p:spPr>
          <a:xfrm>
            <a:off x="5078437" y="6217921"/>
            <a:ext cx="2489981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          СТЕПА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19" name="Рисунок 18" descr="orig (1)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78794" y="914400"/>
            <a:ext cx="723533" cy="723533"/>
          </a:xfrm>
          <a:prstGeom prst="rect">
            <a:avLst/>
          </a:prstGeom>
        </p:spPr>
      </p:pic>
      <p:pic>
        <p:nvPicPr>
          <p:cNvPr id="20" name="Рисунок 19" descr="orig (1)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291514" y="1334087"/>
            <a:ext cx="810283" cy="810283"/>
          </a:xfrm>
          <a:prstGeom prst="rect">
            <a:avLst/>
          </a:prstGeom>
        </p:spPr>
      </p:pic>
      <p:pic>
        <p:nvPicPr>
          <p:cNvPr id="21" name="Рисунок 20" descr="orig (1)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86314" y="4679853"/>
            <a:ext cx="1037710" cy="1037710"/>
          </a:xfrm>
          <a:prstGeom prst="rect">
            <a:avLst/>
          </a:prstGeom>
        </p:spPr>
      </p:pic>
      <p:pic>
        <p:nvPicPr>
          <p:cNvPr id="22" name="Рисунок 21" descr="3d (644)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18584" y="4473526"/>
            <a:ext cx="844063" cy="84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6328109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orig (1)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7966" y="2431146"/>
            <a:ext cx="520725" cy="520725"/>
          </a:xfrm>
          <a:prstGeom prst="rect">
            <a:avLst/>
          </a:prstGeom>
        </p:spPr>
      </p:pic>
      <p:pic>
        <p:nvPicPr>
          <p:cNvPr id="14" name="Содержимое 13" descr="i (2)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350498" y="815926"/>
            <a:ext cx="9471469" cy="4993771"/>
          </a:xfrm>
          <a:prstGeom prst="foldedCorner">
            <a:avLst/>
          </a:prstGeom>
          <a:ln w="76200">
            <a:solidFill>
              <a:srgbClr val="FFFF00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5176911" y="6063175"/>
            <a:ext cx="1941342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      ДАНИЛ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16" name="Рисунок 15" descr="orig (2)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2169" y="0"/>
            <a:ext cx="4616914" cy="2500372"/>
          </a:xfrm>
          <a:prstGeom prst="rect">
            <a:avLst/>
          </a:prstGeom>
        </p:spPr>
      </p:pic>
      <p:pic>
        <p:nvPicPr>
          <p:cNvPr id="17" name="Рисунок 16" descr="orig (1)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55571" y="3671668"/>
            <a:ext cx="576776" cy="576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6328109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orig (1)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7966" y="2431146"/>
            <a:ext cx="520725" cy="520725"/>
          </a:xfrm>
          <a:prstGeom prst="rect">
            <a:avLst/>
          </a:prstGeom>
        </p:spPr>
      </p:pic>
      <p:pic>
        <p:nvPicPr>
          <p:cNvPr id="6" name="Содержимое 5" descr="71iGR5Ohzy8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66623" y="531394"/>
            <a:ext cx="9709228" cy="5461441"/>
          </a:xfrm>
        </p:spPr>
      </p:pic>
      <p:pic>
        <p:nvPicPr>
          <p:cNvPr id="7" name="Рисунок 6" descr="orig (1)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779" y="0"/>
            <a:ext cx="1483188" cy="1483188"/>
          </a:xfrm>
          <a:prstGeom prst="rect">
            <a:avLst/>
          </a:prstGeom>
        </p:spPr>
      </p:pic>
      <p:pic>
        <p:nvPicPr>
          <p:cNvPr id="11" name="Рисунок 10" descr="orig (1)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1673" y="2501705"/>
            <a:ext cx="1483188" cy="1483188"/>
          </a:xfrm>
          <a:prstGeom prst="rect">
            <a:avLst/>
          </a:prstGeom>
        </p:spPr>
      </p:pic>
      <p:pic>
        <p:nvPicPr>
          <p:cNvPr id="12" name="Рисунок 11" descr="orig (1)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0830" y="0"/>
            <a:ext cx="1483188" cy="1483188"/>
          </a:xfrm>
          <a:prstGeom prst="rect">
            <a:avLst/>
          </a:prstGeom>
        </p:spPr>
      </p:pic>
      <p:pic>
        <p:nvPicPr>
          <p:cNvPr id="13" name="Рисунок 12" descr="orig (1)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3870" y="5205046"/>
            <a:ext cx="1483188" cy="148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6328109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997" y="32292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Содержимое 4" descr="Дарина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17452" y="703383"/>
            <a:ext cx="6692980" cy="4501661"/>
          </a:xfrm>
          <a:prstGeom prst="foldedCorner">
            <a:avLst/>
          </a:prstGeom>
          <a:ln w="762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9" name="TextBox 8"/>
          <p:cNvSpPr txBox="1"/>
          <p:nvPr/>
        </p:nvSpPr>
        <p:spPr>
          <a:xfrm>
            <a:off x="2883877" y="5739619"/>
            <a:ext cx="2166426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      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ДАРИНА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12" name="Рисунок 11" descr="orig (1)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5216" y="3847074"/>
            <a:ext cx="1850341" cy="1850341"/>
          </a:xfrm>
          <a:prstGeom prst="rect">
            <a:avLst/>
          </a:prstGeom>
        </p:spPr>
      </p:pic>
      <p:pic>
        <p:nvPicPr>
          <p:cNvPr id="13" name="Рисунок 12" descr="orig (1)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334" y="4102640"/>
            <a:ext cx="2518556" cy="2518556"/>
          </a:xfrm>
          <a:prstGeom prst="rect">
            <a:avLst/>
          </a:prstGeom>
        </p:spPr>
      </p:pic>
      <p:sp>
        <p:nvSpPr>
          <p:cNvPr id="8" name="4-конечная звезда 7"/>
          <p:cNvSpPr/>
          <p:nvPr/>
        </p:nvSpPr>
        <p:spPr>
          <a:xfrm rot="2034665">
            <a:off x="506436" y="801858"/>
            <a:ext cx="703386" cy="675250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 rot="2034665">
            <a:off x="3217630" y="6318129"/>
            <a:ext cx="226203" cy="230120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Дарина (1)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7950590" y="478300"/>
            <a:ext cx="3059431" cy="556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63281094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Содержимое 6" descr="денис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14401" y="618978"/>
            <a:ext cx="6580755" cy="4914089"/>
          </a:xfrm>
          <a:prstGeom prst="foldedCorner">
            <a:avLst/>
          </a:prstGeom>
          <a:ln w="762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8" name="TextBox 7"/>
          <p:cNvSpPr txBox="1"/>
          <p:nvPr/>
        </p:nvSpPr>
        <p:spPr>
          <a:xfrm>
            <a:off x="2827607" y="5795890"/>
            <a:ext cx="2321169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</a:t>
            </a:r>
            <a:r>
              <a:rPr lang="ru-RU" sz="2400" b="1" dirty="0" smtClean="0">
                <a:solidFill>
                  <a:srgbClr val="FF0000"/>
                </a:solidFill>
              </a:rPr>
              <a:t>ДЕНИС</a:t>
            </a:r>
            <a:endParaRPr lang="ru-RU" sz="2400" b="1" dirty="0"/>
          </a:p>
        </p:txBody>
      </p:sp>
      <p:pic>
        <p:nvPicPr>
          <p:cNvPr id="11" name="Рисунок 10" descr="orig (1)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456" y="-394115"/>
            <a:ext cx="2110374" cy="2110374"/>
          </a:xfrm>
          <a:prstGeom prst="rect">
            <a:avLst/>
          </a:prstGeom>
        </p:spPr>
      </p:pic>
      <p:pic>
        <p:nvPicPr>
          <p:cNvPr id="12" name="Рисунок 11" descr="orig (2)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8954" y="1737778"/>
            <a:ext cx="4220307" cy="2285582"/>
          </a:xfrm>
          <a:prstGeom prst="rect">
            <a:avLst/>
          </a:prstGeom>
        </p:spPr>
      </p:pic>
      <p:pic>
        <p:nvPicPr>
          <p:cNvPr id="9" name="денис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8075500" y="409135"/>
            <a:ext cx="3171620" cy="576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63281094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7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Содержимое 6" descr="Кирилл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11681" y="295422"/>
            <a:ext cx="8323384" cy="5822914"/>
          </a:xfrm>
          <a:prstGeom prst="foldedCorner">
            <a:avLst/>
          </a:prstGeom>
          <a:ln w="76200">
            <a:solidFill>
              <a:srgbClr val="FFFF00"/>
            </a:solidFill>
          </a:ln>
        </p:spPr>
      </p:pic>
      <p:pic>
        <p:nvPicPr>
          <p:cNvPr id="8" name="Рисунок 7" descr="MAGIC01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927" y="225083"/>
            <a:ext cx="2316491" cy="2996732"/>
          </a:xfrm>
          <a:prstGeom prst="rect">
            <a:avLst/>
          </a:prstGeom>
        </p:spPr>
      </p:pic>
      <p:pic>
        <p:nvPicPr>
          <p:cNvPr id="10" name="Рисунок 9" descr="MAGIC01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5662" y="3584915"/>
            <a:ext cx="2150024" cy="278138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965896" y="6203852"/>
            <a:ext cx="2293034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         </a:t>
            </a:r>
            <a:r>
              <a:rPr lang="ru-RU" sz="2400" dirty="0" smtClean="0">
                <a:solidFill>
                  <a:srgbClr val="FF0000"/>
                </a:solidFill>
              </a:rPr>
              <a:t>КИРИЛЛ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328109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Содержимое 6" descr="костя к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5400000">
            <a:off x="3270688" y="-990119"/>
            <a:ext cx="5707029" cy="8487377"/>
          </a:xfrm>
          <a:prstGeom prst="foldedCorner">
            <a:avLst/>
          </a:prstGeom>
          <a:ln w="76200">
            <a:solidFill>
              <a:srgbClr val="FFFF0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5064368" y="6203853"/>
            <a:ext cx="2264899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        КОСТЯ К.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10" name="Рисунок 9" descr="orig (2)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70723" y="-239151"/>
            <a:ext cx="4701632" cy="2546252"/>
          </a:xfrm>
          <a:prstGeom prst="rect">
            <a:avLst/>
          </a:prstGeom>
        </p:spPr>
      </p:pic>
      <p:pic>
        <p:nvPicPr>
          <p:cNvPr id="11" name="Рисунок 10" descr="orig (1)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0805" y="2349305"/>
            <a:ext cx="1920460" cy="1920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6328109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94031" y="6203853"/>
            <a:ext cx="2475912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         МАТВЕЙ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10" name="Рисунок 9" descr="orig (2)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0723" y="-239151"/>
            <a:ext cx="4701632" cy="2546252"/>
          </a:xfrm>
          <a:prstGeom prst="rect">
            <a:avLst/>
          </a:prstGeom>
        </p:spPr>
      </p:pic>
      <p:pic>
        <p:nvPicPr>
          <p:cNvPr id="11" name="Рисунок 10" descr="orig (1)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0805" y="2349305"/>
            <a:ext cx="1920460" cy="1920460"/>
          </a:xfrm>
          <a:prstGeom prst="rect">
            <a:avLst/>
          </a:prstGeom>
        </p:spPr>
      </p:pic>
      <p:pic>
        <p:nvPicPr>
          <p:cNvPr id="12" name="Содержимое 11" descr="матвей.jpg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532287" y="390720"/>
            <a:ext cx="9436884" cy="5545846"/>
          </a:xfrm>
          <a:prstGeom prst="foldedCorner">
            <a:avLst/>
          </a:prstGeom>
          <a:ln w="76200">
            <a:solidFill>
              <a:srgbClr val="FFFF00"/>
            </a:solidFill>
          </a:ln>
        </p:spPr>
      </p:pic>
      <p:pic>
        <p:nvPicPr>
          <p:cNvPr id="14" name="Рисунок 13" descr="orig (1)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29638" y="-267505"/>
            <a:ext cx="2222916" cy="2222916"/>
          </a:xfrm>
          <a:prstGeom prst="rect">
            <a:avLst/>
          </a:prstGeom>
        </p:spPr>
      </p:pic>
      <p:pic>
        <p:nvPicPr>
          <p:cNvPr id="15" name="Рисунок 14" descr="1217852_e9acc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10642209" y="4937759"/>
            <a:ext cx="1549791" cy="154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6328109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74386" y="5894364"/>
            <a:ext cx="2264899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        МИРА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16" name="Содержимое 15" descr="мира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78301" y="1055077"/>
            <a:ext cx="6592558" cy="4545228"/>
          </a:xfrm>
          <a:prstGeom prst="foldedCorner">
            <a:avLst/>
          </a:prstGeom>
          <a:ln w="76200">
            <a:solidFill>
              <a:srgbClr val="FFFF00"/>
            </a:solidFill>
          </a:ln>
        </p:spPr>
      </p:pic>
      <p:pic>
        <p:nvPicPr>
          <p:cNvPr id="7" name="Рисунок 6" descr="orig (1)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63865" y="323338"/>
            <a:ext cx="1286242" cy="1286242"/>
          </a:xfrm>
          <a:prstGeom prst="rect">
            <a:avLst/>
          </a:prstGeom>
        </p:spPr>
      </p:pic>
      <p:sp>
        <p:nvSpPr>
          <p:cNvPr id="9" name="4-конечная звезда 8"/>
          <p:cNvSpPr/>
          <p:nvPr/>
        </p:nvSpPr>
        <p:spPr>
          <a:xfrm rot="2034665">
            <a:off x="506436" y="801858"/>
            <a:ext cx="703386" cy="675250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 rot="2034665">
            <a:off x="217237" y="3006056"/>
            <a:ext cx="1229864" cy="937898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мира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7288343" y="1659988"/>
            <a:ext cx="4552815" cy="2504048"/>
          </a:xfrm>
          <a:prstGeom prst="rect">
            <a:avLst/>
          </a:prstGeom>
        </p:spPr>
      </p:pic>
      <p:pic>
        <p:nvPicPr>
          <p:cNvPr id="12" name="Рисунок 11" descr="orig (2)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3480" y="3052689"/>
            <a:ext cx="4701632" cy="2546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63281094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68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32516" y="6035041"/>
            <a:ext cx="2264899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   Артем Б.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7" name="Содержимое 6" descr="саша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69118" y="970670"/>
            <a:ext cx="7992680" cy="4713923"/>
          </a:xfrm>
          <a:prstGeom prst="foldedCorner">
            <a:avLst/>
          </a:prstGeom>
          <a:ln w="76200">
            <a:solidFill>
              <a:srgbClr val="FFFF00"/>
            </a:solidFill>
          </a:ln>
        </p:spPr>
      </p:pic>
      <p:pic>
        <p:nvPicPr>
          <p:cNvPr id="12" name="Рисунок 11" descr="MAGIC01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8092" y="1871004"/>
            <a:ext cx="2573077" cy="3328664"/>
          </a:xfrm>
          <a:prstGeom prst="rect">
            <a:avLst/>
          </a:prstGeom>
        </p:spPr>
      </p:pic>
      <p:pic>
        <p:nvPicPr>
          <p:cNvPr id="13" name="Рисунок 12" descr="orig (1)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099" y="295421"/>
            <a:ext cx="1525173" cy="1525173"/>
          </a:xfrm>
          <a:prstGeom prst="rect">
            <a:avLst/>
          </a:prstGeom>
        </p:spPr>
      </p:pic>
      <p:pic>
        <p:nvPicPr>
          <p:cNvPr id="9" name="артем 5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8553156" y="829993"/>
            <a:ext cx="3010485" cy="5473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63281094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64368" y="6203853"/>
            <a:ext cx="2264899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     ФАДДЕЙ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фаддей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25749" y="348514"/>
            <a:ext cx="8102990" cy="5766413"/>
          </a:xfrm>
          <a:prstGeom prst="foldedCorner">
            <a:avLst/>
          </a:prstGeom>
          <a:ln w="76200">
            <a:solidFill>
              <a:srgbClr val="FFFF00"/>
            </a:solidFill>
          </a:ln>
        </p:spPr>
      </p:pic>
      <p:pic>
        <p:nvPicPr>
          <p:cNvPr id="6" name="Рисунок 5" descr="orig (1)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8651" y="168814"/>
            <a:ext cx="1412851" cy="1412851"/>
          </a:xfrm>
          <a:prstGeom prst="rect">
            <a:avLst/>
          </a:prstGeom>
        </p:spPr>
      </p:pic>
      <p:pic>
        <p:nvPicPr>
          <p:cNvPr id="7" name="Рисунок 6" descr="orig (1)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21462" y="1617564"/>
            <a:ext cx="520725" cy="520725"/>
          </a:xfrm>
          <a:prstGeom prst="rect">
            <a:avLst/>
          </a:prstGeom>
        </p:spPr>
      </p:pic>
      <p:pic>
        <p:nvPicPr>
          <p:cNvPr id="9" name="Рисунок 8" descr="orig (1)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07966" y="2431146"/>
            <a:ext cx="520725" cy="52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6328109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49</Words>
  <Application>Microsoft Office PowerPoint</Application>
  <PresentationFormat>Произвольный</PresentationFormat>
  <Paragraphs>29</Paragraphs>
  <Slides>14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«Космические просторы» (детские фантазии)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Михаил</dc:creator>
  <cp:lastModifiedBy>BEST</cp:lastModifiedBy>
  <cp:revision>26</cp:revision>
  <dcterms:created xsi:type="dcterms:W3CDTF">2018-10-20T09:41:38Z</dcterms:created>
  <dcterms:modified xsi:type="dcterms:W3CDTF">2020-04-12T21:11:00Z</dcterms:modified>
</cp:coreProperties>
</file>