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5" r:id="rId5"/>
    <p:sldId id="275" r:id="rId6"/>
    <p:sldId id="273" r:id="rId7"/>
    <p:sldId id="276" r:id="rId8"/>
    <p:sldId id="278" r:id="rId9"/>
    <p:sldId id="266" r:id="rId10"/>
    <p:sldId id="267" r:id="rId11"/>
    <p:sldId id="26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54726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Уголок уединения </a:t>
            </a:r>
          </a:p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«Мой домик»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95536" y="4941168"/>
            <a:ext cx="5400600" cy="14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i="1" dirty="0" smtClean="0">
                <a:solidFill>
                  <a:srgbClr val="002060"/>
                </a:solidFill>
              </a:rPr>
              <a:t>II</a:t>
            </a:r>
            <a:r>
              <a:rPr lang="ru-RU" b="1" i="1" dirty="0" smtClean="0">
                <a:solidFill>
                  <a:srgbClr val="002060"/>
                </a:solidFill>
              </a:rPr>
              <a:t> младшая группа </a:t>
            </a:r>
          </a:p>
          <a:p>
            <a:pPr algn="ctr">
              <a:lnSpc>
                <a:spcPct val="114000"/>
              </a:lnSpc>
            </a:pP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err="1" smtClean="0">
                <a:solidFill>
                  <a:srgbClr val="002060"/>
                </a:solidFill>
              </a:rPr>
              <a:t>Дасмаева</a:t>
            </a:r>
            <a:r>
              <a:rPr lang="ru-RU" sz="2400" b="1" i="1" dirty="0" smtClean="0">
                <a:solidFill>
                  <a:srgbClr val="002060"/>
                </a:solidFill>
              </a:rPr>
              <a:t> Раиса Андреевна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864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Simplified Arabic Fixed" pitchFamily="49" charset="-78"/>
              </a:rPr>
              <a:t>МУНИЦИПАЛЬНОЕ АВТОНОМНОЕДОГКОЛЬНОЕ ОБРАЗОВАТЕЛЬНОЕ УЧРЕЖДЕНИЕ  - ДЕТСКИЙ САД № 3 «ТРЕТЬЕ КОРОЛЕВСТВО» </a:t>
            </a:r>
            <a:endParaRPr lang="ru-RU" sz="1600" b="1" dirty="0"/>
          </a:p>
        </p:txBody>
      </p:sp>
      <p:pic>
        <p:nvPicPr>
          <p:cNvPr id="5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3" cstate="print"/>
          <a:srcRect l="15915" t="19527" r="19656" b="25670"/>
          <a:stretch>
            <a:fillRect/>
          </a:stretch>
        </p:blipFill>
        <p:spPr bwMode="auto">
          <a:xfrm>
            <a:off x="5292080" y="692696"/>
            <a:ext cx="342552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392" y="764704"/>
            <a:ext cx="646591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Это так важно – простить и забыть все обиды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 снова жить в ладу с собой и другими людьми!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Мирилка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11133">
            <a:off x="3153707" y="18127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Мирись, мирись,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Улыбайся не дерись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70387">
            <a:off x="2123761" y="4654114"/>
            <a:ext cx="4542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Давай с тобой мириться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И всегда делиться.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Раз – два – три- четыре – пять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Мы друзья с тобой опять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194777">
            <a:off x="3516011" y="3851513"/>
            <a:ext cx="492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Пальчик за пальчик крепко возьмем,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Раньше дрались, а теперь мы поем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etsad-4\Desktop\уголок уединения\Дасмаева Р.А\IMG-20191111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4555">
            <a:off x="398222" y="1906768"/>
            <a:ext cx="2726093" cy="2044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Detsad-4\Desktop\Новая папка\IMG_20191111_13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553">
            <a:off x="7365745" y="174652"/>
            <a:ext cx="1420697" cy="140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Detsad-4\Desktop\Новая папка\IMG-20191114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0430">
            <a:off x="6341074" y="1774796"/>
            <a:ext cx="1684530" cy="2246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Detsad-4\Desktop\Новая папка\IMG-20191114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9804">
            <a:off x="328405" y="4349500"/>
            <a:ext cx="1630524" cy="217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235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80920" cy="32403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  </a:t>
            </a:r>
            <a:endParaRPr lang="ru-RU" dirty="0" smtClean="0"/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С </a:t>
            </a:r>
            <a:r>
              <a:rPr lang="ru-RU" b="1" i="1" dirty="0" smtClean="0">
                <a:solidFill>
                  <a:srgbClr val="002060"/>
                </a:solidFill>
              </a:rPr>
              <a:t>каждым предметом и атрибутом в уголке уединения можно развернуть целую игру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Это целый мир, находясь в котором каждый ребенок ощущает себя спокойно, комфортно и безопасно. 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Detsad-4\Desktop\Новая папка\IMG_20191111_13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203">
            <a:off x="395536" y="3284984"/>
            <a:ext cx="1512168" cy="3058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Detsad-4\Desktop\Новая папка\IMG-20191114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6621">
            <a:off x="3514436" y="4807526"/>
            <a:ext cx="230975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Detsad-4\Desktop\уголок уединения\Дасмаева Р.А\IMG-20191112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4829">
            <a:off x="6131260" y="2067190"/>
            <a:ext cx="2016224" cy="296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Users\Detsad-4\Desktop\уголок уединения\Дасмаева Р.А\IMG_20191113_164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4398">
            <a:off x="1624114" y="2359439"/>
            <a:ext cx="2010953" cy="187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Detsad-4\Desktop\Новая папка\IMG_20191111_1307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5365">
            <a:off x="3946226" y="2463592"/>
            <a:ext cx="188137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65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66"/>
                </a:solidFill>
              </a:rPr>
              <a:t>Паспорт уголка уединения </a:t>
            </a:r>
            <a:r>
              <a:rPr lang="ru-RU" sz="3600" dirty="0" smtClean="0">
                <a:solidFill>
                  <a:srgbClr val="FF0066"/>
                </a:solidFill>
              </a:rPr>
              <a:t/>
            </a:r>
            <a:br>
              <a:rPr lang="ru-RU" sz="3600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>«Мой домик»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6696744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Сенсорные игрушки: шнуровки, мозаики, деревянные </a:t>
            </a:r>
            <a:r>
              <a:rPr lang="ru-RU" dirty="0" err="1" smtClean="0"/>
              <a:t>пазлы-вкладыши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Телефон для звонков маме или папе</a:t>
            </a:r>
          </a:p>
          <a:p>
            <a:pPr lvl="0"/>
            <a:r>
              <a:rPr lang="ru-RU" dirty="0" err="1" smtClean="0"/>
              <a:t>Мирилка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Книги. Сказки с добрыми героями</a:t>
            </a:r>
          </a:p>
          <a:p>
            <a:pPr lvl="0"/>
            <a:r>
              <a:rPr lang="ru-RU" dirty="0" smtClean="0"/>
              <a:t>Массажные мячики</a:t>
            </a:r>
          </a:p>
          <a:p>
            <a:pPr lvl="0"/>
            <a:r>
              <a:rPr lang="ru-RU" dirty="0" smtClean="0"/>
              <a:t>Подушка - </a:t>
            </a:r>
            <a:r>
              <a:rPr lang="ru-RU" dirty="0" err="1" smtClean="0"/>
              <a:t>плакушка</a:t>
            </a:r>
            <a:endParaRPr lang="ru-RU" dirty="0" smtClean="0"/>
          </a:p>
          <a:p>
            <a:pPr lvl="0"/>
            <a:r>
              <a:rPr lang="ru-RU" dirty="0" smtClean="0"/>
              <a:t>Игрушки – пищалки</a:t>
            </a:r>
          </a:p>
          <a:p>
            <a:pPr lvl="0"/>
            <a:r>
              <a:rPr lang="ru-RU" dirty="0" smtClean="0"/>
              <a:t>Кресло детское</a:t>
            </a:r>
          </a:p>
          <a:p>
            <a:pPr lvl="0"/>
            <a:r>
              <a:rPr lang="ru-RU" dirty="0" smtClean="0"/>
              <a:t>Музыка на </a:t>
            </a:r>
            <a:r>
              <a:rPr lang="ru-RU" dirty="0" err="1" smtClean="0"/>
              <a:t>флешке</a:t>
            </a:r>
            <a:r>
              <a:rPr lang="ru-RU" dirty="0" smtClean="0"/>
              <a:t> (Звуки природы)</a:t>
            </a:r>
          </a:p>
          <a:p>
            <a:pPr lvl="0"/>
            <a:r>
              <a:rPr lang="ru-RU" dirty="0" smtClean="0"/>
              <a:t>Музыкальная шкатулка</a:t>
            </a:r>
          </a:p>
          <a:p>
            <a:pPr lvl="0"/>
            <a:r>
              <a:rPr lang="ru-RU" dirty="0" smtClean="0"/>
              <a:t>Пластилин, бумага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8478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вторая младшая группа «Золотая рыбка»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3 – 4 года</a:t>
            </a:r>
            <a:endParaRPr lang="ru-RU" dirty="0"/>
          </a:p>
        </p:txBody>
      </p:sp>
      <p:pic>
        <p:nvPicPr>
          <p:cNvPr id="7" name="Picture 4" descr="C:\Users\Detsad-4\Desktop\Новая папка\IMG_20191111_131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498165" cy="3822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467544" y="980729"/>
            <a:ext cx="63367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Адаптация к детскому саду может проходить не так болезненно, как ее описывают. Есть много разных средств, которые могут облегчить процесс привыкания ребенка к новому коллективу и режиму дня. Одним из этих средств является </a:t>
            </a:r>
            <a:r>
              <a:rPr lang="ru-RU" sz="2000" b="1" dirty="0" smtClean="0">
                <a:solidFill>
                  <a:srgbClr val="002060"/>
                </a:solidFill>
              </a:rPr>
              <a:t>уголок уединения</a:t>
            </a:r>
            <a:r>
              <a:rPr lang="ru-RU" sz="2000" dirty="0" smtClean="0">
                <a:solidFill>
                  <a:srgbClr val="002060"/>
                </a:solidFill>
              </a:rPr>
              <a:t> в детском саду — это такое место в группе, где ребенок ощущает себя в полной безопасности. </a:t>
            </a:r>
          </a:p>
          <a:p>
            <a:pPr algn="ctr">
              <a:defRPr/>
            </a:pPr>
            <a:endParaRPr lang="ru-RU" sz="2800" b="1" dirty="0" smtClean="0">
              <a:solidFill>
                <a:srgbClr val="000080"/>
              </a:solidFill>
              <a:latin typeface="Calibri"/>
            </a:endParaRP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466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Актуальность:</a:t>
            </a:r>
            <a:endParaRPr lang="ru-RU" sz="3600" dirty="0">
              <a:solidFill>
                <a:srgbClr val="FF0066"/>
              </a:solidFill>
            </a:endParaRPr>
          </a:p>
        </p:txBody>
      </p:sp>
      <p:pic>
        <p:nvPicPr>
          <p:cNvPr id="4" name="Picture 4" descr="C:\Users\Detsad-4\Desktop\Новая папка\IMG_20191111_13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81128"/>
            <a:ext cx="1376199" cy="1916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Detsad-4\Desktop\Новая папка\IMG_20191111_131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2058636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350100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таком уголке кроха может "спрятаться" от окружающих, выразить свои накопившиеся негативные эмоции, отвлечься от суеты с помощью интересных спокойных игр и просто отдохнуть в тишине.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-4\Desktop\уголок уединения\Дасмаева Р.А\hello_html_39623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4281">
            <a:off x="1697745" y="4678814"/>
            <a:ext cx="1151100" cy="1632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76664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преодоление эмоционального неблагополучия детей дошкольного возраста.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28803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10000" b="1" dirty="0" smtClean="0">
                <a:solidFill>
                  <a:srgbClr val="C00000"/>
                </a:solidFill>
              </a:rPr>
              <a:t>Задачи:</a:t>
            </a:r>
            <a:endParaRPr lang="ru-RU" sz="10000" dirty="0" smtClean="0">
              <a:solidFill>
                <a:srgbClr val="C00000"/>
              </a:solidFill>
            </a:endParaRP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Сформировать условия для развития эмоциональной сферы дошкольника;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 Помочь малышам адаптироваться к новым условиям, сверстникам, педагогам;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Создать в детском коллективе положительный микроклимат;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 Предупредить нервное перенапряжение воспитанников, снизить вероятность возникновения конфликтных ситуаций.</a:t>
            </a:r>
          </a:p>
          <a:p>
            <a:pPr marL="0" indent="0" algn="just">
              <a:buNone/>
            </a:pP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Detsad-4\Desktop\уголок уединения\Дасмаева Р.А\BaU7i2oRL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418960" cy="166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etsad-4\Desktop\уголок уединения\Дасмаева Р.А\68796015_1294230309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789040"/>
            <a:ext cx="937792" cy="1482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Detsad-4\Desktop\уголок уединения\Дасмаева Р.А\0ff8cb1c2fd5d9eb50770dc7247b4c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5908">
            <a:off x="5574622" y="3904864"/>
            <a:ext cx="1023779" cy="1496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Detsad-4\Desktop\уголок уединения\Дасмаева Р.А\Screenshot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2665">
            <a:off x="328604" y="4027719"/>
            <a:ext cx="1115068" cy="1613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Users\Detsad-4\Desktop\уголок уединения\Дасмаева Р.А\pngtree-cartoon-little-girl-png-clipart_578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78393">
            <a:off x="3430206" y="4178854"/>
            <a:ext cx="1748135" cy="1649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581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tsad-4\Desktop\Новая папка\IMG_20191111_13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9406">
            <a:off x="475614" y="2787918"/>
            <a:ext cx="1641727" cy="229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424936" cy="1512168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u="sng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sz="2800" b="1" i="1" u="sng" dirty="0" smtClean="0">
                <a:solidFill>
                  <a:srgbClr val="002060"/>
                </a:solidFill>
                <a:latin typeface="Calibri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9"/>
            <a:ext cx="8964488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endParaRPr lang="ru-RU" dirty="0" smtClean="0"/>
          </a:p>
        </p:txBody>
      </p:sp>
      <p:pic>
        <p:nvPicPr>
          <p:cNvPr id="1027" name="Picture 3" descr="C:\Users\Detsad-4\Desktop\уголок уединения\Дасмаева Р.А\IMG-20191111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394">
            <a:off x="2109662" y="3739390"/>
            <a:ext cx="19442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Detsad-4\Desktop\Новая папка\IMG-20191114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1320">
            <a:off x="4096005" y="5123151"/>
            <a:ext cx="1577219" cy="118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Detsad-4\Desktop\уголок уединения\Дасмаева Р.А\IMG-20191111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068960"/>
            <a:ext cx="2679232" cy="2009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956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Всё оборудование в уголке уединения мобильно, подобрано в     соответствии с возрастом </a:t>
            </a:r>
            <a:r>
              <a:rPr lang="ru-RU" dirty="0" smtClean="0">
                <a:solidFill>
                  <a:srgbClr val="002060"/>
                </a:solidFill>
              </a:rPr>
              <a:t>детей. Атрибуты</a:t>
            </a:r>
            <a:r>
              <a:rPr lang="ru-RU" dirty="0" smtClean="0">
                <a:solidFill>
                  <a:srgbClr val="002060"/>
                </a:solidFill>
              </a:rPr>
              <a:t>, игры и игрушки, вносятся по мере необходимости, периодически меняются, обновляются.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Однако некоторые предметы находятся в уголке постоянно. Это придает ребенку чувство уверенности и </a:t>
            </a:r>
            <a:r>
              <a:rPr lang="ru-RU" dirty="0" smtClean="0">
                <a:solidFill>
                  <a:srgbClr val="002060"/>
                </a:solidFill>
              </a:rPr>
              <a:t>постоянства.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Дошкольник может самостоятельно проявить желание посетить уголок уединения, а может пойти туда по подсказке </a:t>
            </a:r>
            <a:r>
              <a:rPr lang="ru-RU" dirty="0" smtClean="0">
                <a:solidFill>
                  <a:srgbClr val="002060"/>
                </a:solidFill>
              </a:rPr>
              <a:t>воспитателя.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34888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Мягкий плед, подушки, плюшевые игрушки создадут ощущение уюта и </a:t>
            </a:r>
            <a:r>
              <a:rPr lang="ru-RU" sz="2000" b="1" i="1" dirty="0" smtClean="0">
                <a:solidFill>
                  <a:srgbClr val="002060"/>
                </a:solidFill>
              </a:rPr>
              <a:t>комфорта.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3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47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 дверях висит замок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Не мешай ты мне, дружок!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Detsad-4\Desktop\Новая папка\IMG-20191114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2658117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Detsad-4\Desktop\Новая папка\IMG-20191114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37626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etsad-4\Desktop\Новая папка\IMG-20191114-WA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645024"/>
            <a:ext cx="2159765" cy="2838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1916832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Сигналом для детей и взрослых – </a:t>
            </a:r>
          </a:p>
          <a:p>
            <a:pPr algn="ctr"/>
            <a:r>
              <a:rPr lang="ru-RU" sz="2000" b="1" i="1" dirty="0" smtClean="0">
                <a:solidFill>
                  <a:srgbClr val="FF3F3F"/>
                </a:solidFill>
              </a:rPr>
              <a:t>«Я хочу побыть один»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является – замок.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76462">
            <a:off x="251520" y="274638"/>
            <a:ext cx="5400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Телефон – звонок маме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500" dirty="0" smtClean="0"/>
              <a:t> </a:t>
            </a:r>
            <a:br>
              <a:rPr lang="ru-RU" sz="2500" dirty="0" smtClean="0"/>
            </a:br>
            <a:endParaRPr lang="ru-RU" sz="25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lvl="0" indent="0">
              <a:buNone/>
            </a:pPr>
            <a:endParaRPr lang="ru-RU" sz="1800" dirty="0"/>
          </a:p>
        </p:txBody>
      </p:sp>
      <p:pic>
        <p:nvPicPr>
          <p:cNvPr id="4" name="Picture 7" descr="C:\Users\Detsad-4\Desktop\уголок уединения\Дасмаева Р.А\IMG-20191111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5956">
            <a:off x="269234" y="1354645"/>
            <a:ext cx="2582738" cy="1935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Detsad-4\Desktop\Новая папка\IMG_20191111_13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1916487" cy="1788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1224458">
            <a:off x="6060556" y="135502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Калейдоскоп</a:t>
            </a:r>
          </a:p>
        </p:txBody>
      </p:sp>
      <p:sp>
        <p:nvSpPr>
          <p:cNvPr id="7" name="Прямоугольник 6"/>
          <p:cNvSpPr/>
          <p:nvPr/>
        </p:nvSpPr>
        <p:spPr>
          <a:xfrm rot="21214521">
            <a:off x="323528" y="342900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Если сильно загрущу </a:t>
            </a:r>
            <a:br>
              <a:rPr lang="ru-RU" i="1" dirty="0" smtClean="0"/>
            </a:br>
            <a:r>
              <a:rPr lang="ru-RU" i="1" dirty="0" smtClean="0"/>
              <a:t>Милой маме позвоню </a:t>
            </a:r>
            <a:br>
              <a:rPr lang="ru-RU" i="1" dirty="0" smtClean="0"/>
            </a:br>
            <a:r>
              <a:rPr lang="ru-RU" i="1" dirty="0" smtClean="0"/>
              <a:t>И тогда ей расскажу </a:t>
            </a:r>
            <a:br>
              <a:rPr lang="ru-RU" i="1" dirty="0" smtClean="0"/>
            </a:br>
            <a:r>
              <a:rPr lang="ru-RU" i="1" dirty="0" smtClean="0"/>
              <a:t>Как же я её люблю</a:t>
            </a:r>
            <a:endParaRPr lang="ru-RU" dirty="0" smtClean="0"/>
          </a:p>
        </p:txBody>
      </p:sp>
      <p:pic>
        <p:nvPicPr>
          <p:cNvPr id="2051" name="Picture 3" descr="C:\Users\Detsad-4\Desktop\уголок уединения\Дасмаева Р.А\IMG-20191111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7439">
            <a:off x="6230699" y="2035104"/>
            <a:ext cx="2255323" cy="189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293734">
            <a:off x="3924658" y="3515274"/>
            <a:ext cx="4224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Неизбежно улучшает настроение. Созерцание любого «волшебства» отвлекает от тревожных мыслей даже взрослых людей.</a:t>
            </a:r>
          </a:p>
        </p:txBody>
      </p:sp>
      <p:pic>
        <p:nvPicPr>
          <p:cNvPr id="5122" name="Picture 2" descr="C:\Users\Detsad-4\Desktop\Новая папка\IMG-20191114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1194">
            <a:off x="3928116" y="4205691"/>
            <a:ext cx="1839373" cy="2452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C:\Users\Detsad-4\Desktop\Новая папка\IMG-20191114-WA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4915">
            <a:off x="817056" y="4389326"/>
            <a:ext cx="1665481" cy="222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371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tsad-4\Desktop\уголок уединения\Дасмаева Р.А\IMG-20191112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1684530" cy="2246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Detsad-4\Desktop\Новая папка\IMG-20191114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437112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 descr="C:\Users\Detsad-4\Desktop\уголок уединения\Дасмаева Р.А\IMG-20191111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851158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  Сенсорные игры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620688"/>
            <a:ext cx="4968552" cy="144016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900" i="1" dirty="0" smtClean="0">
                <a:solidFill>
                  <a:srgbClr val="002060"/>
                </a:solidFill>
              </a:rPr>
              <a:t>Массажные мячики, эспандеры хорошо снимают мышечное и </a:t>
            </a:r>
            <a:r>
              <a:rPr lang="ru-RU" sz="1900" i="1" dirty="0" err="1" smtClean="0">
                <a:solidFill>
                  <a:srgbClr val="002060"/>
                </a:solidFill>
              </a:rPr>
              <a:t>писихоэмоциональное</a:t>
            </a:r>
            <a:r>
              <a:rPr lang="ru-RU" sz="1900" i="1" dirty="0" smtClean="0">
                <a:solidFill>
                  <a:srgbClr val="002060"/>
                </a:solidFill>
              </a:rPr>
              <a:t> напряжение. </a:t>
            </a:r>
            <a:endParaRPr lang="ru-RU" sz="1900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Detsad-4\Desktop\уголок уединения\Дасмаева Р.А\IMG-20191112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2027">
            <a:off x="6804248" y="2060848"/>
            <a:ext cx="1738536" cy="231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1844824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Дидактические игры,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шнуровки, пластилин и т. п. – всё это способно отвлечь внимание ребенка на некоторое время,  создать положительный эмоциональный фон, повысить работоспособность ребёнка.</a:t>
            </a:r>
          </a:p>
        </p:txBody>
      </p:sp>
      <p:pic>
        <p:nvPicPr>
          <p:cNvPr id="4101" name="Picture 5" descr="C:\Users\Detsad-4\Desktop\Новая папка\IMG_20191111_130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1723790" cy="1292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etsad-4\Desktop\Новая папка\IMG-20191114-WA00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31078"/>
            <a:ext cx="2150029" cy="1612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Любимые игрушки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Detsad-4\Desktop\уголок уединения\Дасмаева Р.А\IMG-2019111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21424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C:\Users\Detsad-4\Desktop\уголок уединения\Дасмаева Р.А\IMG-20191112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967968">
            <a:off x="2611744" y="3938747"/>
            <a:ext cx="3423489" cy="192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C:\Users\Detsad-4\Desktop\Новая папка\IMG-20191114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6621">
            <a:off x="6817510" y="903918"/>
            <a:ext cx="2082713" cy="136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1052736"/>
            <a:ext cx="67687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Помогают  успокоится, повысить настроение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Обняв, свою любимую игрушку, ребенок может поделиться с ней своими впечатлениями.</a:t>
            </a:r>
          </a:p>
        </p:txBody>
      </p:sp>
      <p:pic>
        <p:nvPicPr>
          <p:cNvPr id="2050" name="Picture 2" descr="C:\Users\Detsad-4\Desktop\уголок уединения\Дасмаева Р.А\IMG-20191111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92896"/>
            <a:ext cx="2376264" cy="2104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5904656" cy="15841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Помогает детям избавиться от возникшего внезапного чувства гнева. Ребенок заходит на такой коврик и вытирает ножки до тех пор, пока ему не захочется улыбнуться.</a:t>
            </a:r>
          </a:p>
          <a:p>
            <a:pPr marL="0" lvl="0" indent="0" algn="ctr">
              <a:buNone/>
            </a:pPr>
            <a:endParaRPr lang="ru-RU" sz="2000" b="1" i="1" u="sng" dirty="0" smtClean="0">
              <a:solidFill>
                <a:srgbClr val="000080"/>
              </a:solidFill>
            </a:endParaRPr>
          </a:p>
          <a:p>
            <a:pPr marL="0" lvl="0" indent="0" algn="ctr">
              <a:buNone/>
            </a:pPr>
            <a:endParaRPr lang="ru-RU" sz="2000" b="1" i="1" u="sng" dirty="0" smtClean="0">
              <a:solidFill>
                <a:srgbClr val="000080"/>
              </a:solidFill>
            </a:endParaRPr>
          </a:p>
          <a:p>
            <a:pPr marL="0" lvl="0" indent="0" algn="ctr">
              <a:buNone/>
            </a:pPr>
            <a:endParaRPr lang="ru-RU" b="1" i="1" u="sng" dirty="0" smtClean="0">
              <a:solidFill>
                <a:srgbClr val="00008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3265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Коврик «злости»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Picture 3" descr="C:\Users\Detsad-4\Desktop\Новая папка\IMG_20191111_13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948570" cy="1617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C:\Users\Detsad-4\Desktop\Новая папка\IMG_20191111_131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592288" cy="3966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Detsad-4\Desktop\уголок уединения\Дасмаева Р.А\IMG-20191111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016224" cy="268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Detsad-4\Desktop\Новая папка\IMG-20191114-WA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1822646" cy="3073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66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501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Цель: преодоление эмоционального неблагополучия детей дошкольного возраста.    </vt:lpstr>
      <vt:lpstr>       </vt:lpstr>
      <vt:lpstr>На дверях висит замок Не мешай ты мне, дружок! </vt:lpstr>
      <vt:lpstr>  Телефон – звонок маме   </vt:lpstr>
      <vt:lpstr>     Сенсорные игры</vt:lpstr>
      <vt:lpstr>Любимые игрушки</vt:lpstr>
      <vt:lpstr> </vt:lpstr>
      <vt:lpstr> </vt:lpstr>
      <vt:lpstr>  </vt:lpstr>
      <vt:lpstr>   Паспорт уголка уединения  «Мой домик»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68</cp:revision>
  <dcterms:created xsi:type="dcterms:W3CDTF">2014-06-15T09:49:01Z</dcterms:created>
  <dcterms:modified xsi:type="dcterms:W3CDTF">2019-11-15T07:26:23Z</dcterms:modified>
</cp:coreProperties>
</file>